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060E-D041-4FB5-ABEB-0AEE384BF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327A6-24E5-4A92-97DF-AD1FA55CB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19E55-93C5-43C0-9DAF-B52C0060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6876C-FC88-432D-B1EA-5697249F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FE9EF-3ECA-4A35-9A8D-FA45B28F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C9BD0-9B42-4079-B650-60D129EC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63A71D-D3DE-4829-A0AE-A5F720524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BB9F3-4547-41CA-8BB6-2E3CCA37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034B-8B5B-4F2E-9464-245B1856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048B0-57FF-432A-ACD0-4FC1064B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5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D1E49-25A0-477C-A2BC-A1C51ACD6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63C10-9B79-4228-8567-267C019C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D0CC3-D1D3-47EF-A2F8-6BC9AD0E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60905-F9AA-44ED-A794-5465C988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8590D-DFD7-490F-9228-7576559D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6A2BF-672F-4C0A-B170-04809B8A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2800A-5A92-4E73-B171-69850F86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E3B60-FB75-42E9-9BC3-B5CAFA63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89D4-F4A1-4FF4-A56B-53FF8017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55FD-AAA7-4DEC-8B91-7C6A1D72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73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45D66-F71B-42D6-8888-6C3EA12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FA1B9-EC06-41B5-9248-E12B2C92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74940-EAF4-4D9A-82CB-C37FBD8A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31990-1091-4058-A6E8-C934844C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C0BF4-964E-407C-BC9A-6EEB66A9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0537-8E74-4FBE-89B6-7A002B24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D18F3-8525-4915-BDDE-AE7D94CA9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42889-5035-49B6-8302-20D72F3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F6256-7724-4B31-8D81-2116F9C8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861CE-ADC5-46C7-8EDD-AC841716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9903A-0F7D-4D2C-8ABD-9F98667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5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86253-831C-476B-8002-56423010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7903D-0222-4451-AED4-74396A1C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1ABD7-94C9-4F00-8BB2-54DA3432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28B6FD-45F1-4291-8E5A-4A4316543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EF4F8-9EAD-4E9B-8DE2-B9B80D606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7EBF4E-1265-403C-B874-D04AB02E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65C4C-42E8-48B6-8F12-AB177112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942781-8F29-484F-ACEB-0E19F4BF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6A81A-E3CF-46BA-B398-3F4781B6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53DFF-6A11-41BD-AD7A-C0D8651F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C0B13-BB7B-476D-83FC-DD52BC9E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B7F77-AA03-4B9A-BC19-FC2B178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44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1E343-A328-4157-805F-373B04F9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43781-0803-4EB2-A162-813810D9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B033F-274D-4ECB-86A4-192666E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2A280-D766-478A-A484-A5D5FFD2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AC0F1-25E7-4E03-9BF3-24B8E8B4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2D3F2-699E-4F17-9B8B-C14600A7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C753-027D-4980-AD85-A9E4D269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670A2-BD36-4567-B1C5-848EF359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ACD79-E94D-4AAC-A1B2-423648EA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4ED60-387C-4859-A388-BF881BE1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99AB6-0D34-4124-9530-C18635B33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C8C94-DC18-42F6-901D-B8CFC202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E7113-8C39-4F9C-BF53-A6B12591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615CB-0A52-452A-A4EA-60802F7E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AF536-34A1-4804-869C-2685DB45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7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3A7E4B-0316-4B2C-BA9A-B30F10E2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2C13E-2D23-408E-9770-3466B4A2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C7846-72D3-43F1-A296-BA3BB54E1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B5FD-3AA7-4409-B032-54183AEE400B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CD558-112D-41E4-8781-C5E9CEC37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63E18-DF86-4393-A7A4-8E571295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1826-3DF4-4EAE-A041-6B537EBE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251573-7820-4347-9BE1-50D3CA8939B6}"/>
              </a:ext>
            </a:extLst>
          </p:cNvPr>
          <p:cNvSpPr/>
          <p:nvPr/>
        </p:nvSpPr>
        <p:spPr>
          <a:xfrm>
            <a:off x="741946" y="2586789"/>
            <a:ext cx="151597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F4174C-2789-47F5-B027-63BD669106EF}"/>
              </a:ext>
            </a:extLst>
          </p:cNvPr>
          <p:cNvSpPr/>
          <p:nvPr/>
        </p:nvSpPr>
        <p:spPr>
          <a:xfrm>
            <a:off x="2847473" y="2586789"/>
            <a:ext cx="151597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7F1E15-8080-4F20-9B4D-E1540719855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57925" y="3158289"/>
            <a:ext cx="58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B8D8497-6CFB-4CF3-AB62-F638F4EA39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3452" y="3158289"/>
            <a:ext cx="61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06237FB-1B73-409E-AD9E-E5F2052375FF}"/>
              </a:ext>
            </a:extLst>
          </p:cNvPr>
          <p:cNvSpPr/>
          <p:nvPr/>
        </p:nvSpPr>
        <p:spPr>
          <a:xfrm>
            <a:off x="8578517" y="673768"/>
            <a:ext cx="974555" cy="49690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Display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0BEE0B-6D13-4769-9CAD-053B90CA43BC}"/>
              </a:ext>
            </a:extLst>
          </p:cNvPr>
          <p:cNvSpPr/>
          <p:nvPr/>
        </p:nvSpPr>
        <p:spPr>
          <a:xfrm>
            <a:off x="4981074" y="2695074"/>
            <a:ext cx="1720515" cy="9023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前一帧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2D0280-3FDE-4DB9-8977-DB210D8B40B6}"/>
              </a:ext>
            </a:extLst>
          </p:cNvPr>
          <p:cNvSpPr/>
          <p:nvPr/>
        </p:nvSpPr>
        <p:spPr>
          <a:xfrm>
            <a:off x="4981074" y="2695074"/>
            <a:ext cx="1720515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后一帧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D8AA55-74D0-4AEA-BA4A-70E77D9942A3}"/>
              </a:ext>
            </a:extLst>
          </p:cNvPr>
          <p:cNvSpPr/>
          <p:nvPr/>
        </p:nvSpPr>
        <p:spPr>
          <a:xfrm>
            <a:off x="8578517" y="673768"/>
            <a:ext cx="974555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E6D73C-2EC5-4CB3-A3A2-7DF86F31BAE2}"/>
              </a:ext>
            </a:extLst>
          </p:cNvPr>
          <p:cNvSpPr txBox="1"/>
          <p:nvPr/>
        </p:nvSpPr>
        <p:spPr>
          <a:xfrm>
            <a:off x="5404183" y="2217457"/>
            <a:ext cx="87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4CBC8D-1C07-4AD7-B21D-856DC10923E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701589" y="1461837"/>
            <a:ext cx="1876928" cy="138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445018C-5866-456E-8612-DF16329861A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01589" y="3146248"/>
            <a:ext cx="1876928" cy="74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16D4C4-A291-441F-8CA4-6AEC47A5EEC3}"/>
              </a:ext>
            </a:extLst>
          </p:cNvPr>
          <p:cNvSpPr txBox="1"/>
          <p:nvPr/>
        </p:nvSpPr>
        <p:spPr>
          <a:xfrm>
            <a:off x="8695823" y="304436"/>
            <a:ext cx="73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撕裂</a:t>
            </a:r>
          </a:p>
        </p:txBody>
      </p:sp>
    </p:spTree>
    <p:extLst>
      <p:ext uri="{BB962C8B-B14F-4D97-AF65-F5344CB8AC3E}">
        <p14:creationId xmlns:p14="http://schemas.microsoft.com/office/powerpoint/2010/main" val="201013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F81E91-5822-459A-BBA5-7C6E4EF841AC}"/>
              </a:ext>
            </a:extLst>
          </p:cNvPr>
          <p:cNvSpPr/>
          <p:nvPr/>
        </p:nvSpPr>
        <p:spPr>
          <a:xfrm>
            <a:off x="357940" y="2586789"/>
            <a:ext cx="151597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01B29B-A631-426D-8520-BDE8EC968BB0}"/>
              </a:ext>
            </a:extLst>
          </p:cNvPr>
          <p:cNvSpPr/>
          <p:nvPr/>
        </p:nvSpPr>
        <p:spPr>
          <a:xfrm>
            <a:off x="2245896" y="2586789"/>
            <a:ext cx="151597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3099E9-4515-4575-AB0A-E6873C747DC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73919" y="3158289"/>
            <a:ext cx="37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4F329C5-8BDA-431E-8208-10FFD7D5E17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61875" y="3158289"/>
            <a:ext cx="61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80D286F-1973-4E02-B216-5804BE5F62AA}"/>
              </a:ext>
            </a:extLst>
          </p:cNvPr>
          <p:cNvSpPr/>
          <p:nvPr/>
        </p:nvSpPr>
        <p:spPr>
          <a:xfrm>
            <a:off x="9458826" y="661727"/>
            <a:ext cx="974555" cy="49690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Display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FD4FF1-486F-44D8-ADA5-E00A4F6380E1}"/>
              </a:ext>
            </a:extLst>
          </p:cNvPr>
          <p:cNvSpPr/>
          <p:nvPr/>
        </p:nvSpPr>
        <p:spPr>
          <a:xfrm>
            <a:off x="4379497" y="2707115"/>
            <a:ext cx="1720515" cy="9023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前一帧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07674F-B315-4420-9129-C1F5FC1FB108}"/>
              </a:ext>
            </a:extLst>
          </p:cNvPr>
          <p:cNvSpPr/>
          <p:nvPr/>
        </p:nvSpPr>
        <p:spPr>
          <a:xfrm>
            <a:off x="4379497" y="2695093"/>
            <a:ext cx="1720515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后一帧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3C2467-6DB4-42A4-BA28-24052F719632}"/>
              </a:ext>
            </a:extLst>
          </p:cNvPr>
          <p:cNvSpPr txBox="1"/>
          <p:nvPr/>
        </p:nvSpPr>
        <p:spPr>
          <a:xfrm>
            <a:off x="4621129" y="3717748"/>
            <a:ext cx="12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BackBuffer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CD1651-3549-4ADC-B72D-F0E9400AED9C}"/>
              </a:ext>
            </a:extLst>
          </p:cNvPr>
          <p:cNvSpPr/>
          <p:nvPr/>
        </p:nvSpPr>
        <p:spPr>
          <a:xfrm>
            <a:off x="6994358" y="2695074"/>
            <a:ext cx="1720515" cy="9023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前一帧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320E3B-FDC7-4CD4-8B75-CE721D01CCE4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8714873" y="3146248"/>
            <a:ext cx="743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上弧形 22">
            <a:extLst>
              <a:ext uri="{FF2B5EF4-FFF2-40B4-BE49-F238E27FC236}">
                <a16:creationId xmlns:a16="http://schemas.microsoft.com/office/drawing/2014/main" id="{1E32F585-50FF-432B-AC57-BD693E22E65F}"/>
              </a:ext>
            </a:extLst>
          </p:cNvPr>
          <p:cNvSpPr/>
          <p:nvPr/>
        </p:nvSpPr>
        <p:spPr>
          <a:xfrm flipH="1">
            <a:off x="6176212" y="2845459"/>
            <a:ext cx="741945" cy="300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F0B090CA-F50B-4504-9610-36DB019ACF0A}"/>
              </a:ext>
            </a:extLst>
          </p:cNvPr>
          <p:cNvSpPr/>
          <p:nvPr/>
        </p:nvSpPr>
        <p:spPr>
          <a:xfrm>
            <a:off x="6176211" y="3278605"/>
            <a:ext cx="741945" cy="300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860CAA-0782-40CD-886F-E1EE44F67913}"/>
              </a:ext>
            </a:extLst>
          </p:cNvPr>
          <p:cNvCxnSpPr>
            <a:cxnSpLocks/>
          </p:cNvCxnSpPr>
          <p:nvPr/>
        </p:nvCxnSpPr>
        <p:spPr>
          <a:xfrm flipH="1" flipV="1">
            <a:off x="6533148" y="2249905"/>
            <a:ext cx="14035" cy="90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596AA99-4645-4430-891B-7EFCE257D776}"/>
              </a:ext>
            </a:extLst>
          </p:cNvPr>
          <p:cNvSpPr txBox="1"/>
          <p:nvPr/>
        </p:nvSpPr>
        <p:spPr>
          <a:xfrm>
            <a:off x="5207148" y="1788240"/>
            <a:ext cx="291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当后一帧填满</a:t>
            </a:r>
            <a:r>
              <a:rPr lang="en-US" altLang="zh-CN" sz="1200" dirty="0"/>
              <a:t>back buffer</a:t>
            </a:r>
            <a:r>
              <a:rPr lang="zh-CN" altLang="en-US" sz="1200" dirty="0"/>
              <a:t>，且下一个</a:t>
            </a:r>
            <a:r>
              <a:rPr lang="en-US" altLang="zh-CN" sz="1200" dirty="0"/>
              <a:t>Vsync</a:t>
            </a:r>
            <a:r>
              <a:rPr lang="zh-CN" altLang="en-US" sz="1200" dirty="0"/>
              <a:t>信号来时与</a:t>
            </a:r>
            <a:r>
              <a:rPr lang="en-US" altLang="zh-CN" sz="1200" dirty="0"/>
              <a:t>frame buffer</a:t>
            </a:r>
            <a:r>
              <a:rPr lang="zh-CN" altLang="en-US" sz="1200" dirty="0"/>
              <a:t>交换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3D056B-6946-4960-819B-06061AE259F6}"/>
              </a:ext>
            </a:extLst>
          </p:cNvPr>
          <p:cNvSpPr txBox="1"/>
          <p:nvPr/>
        </p:nvSpPr>
        <p:spPr>
          <a:xfrm>
            <a:off x="7139742" y="3717748"/>
            <a:ext cx="14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91CCE7E-4A8F-40A8-84C1-8039B1B4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2" y="1515186"/>
            <a:ext cx="9592697" cy="430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F5F516-4D86-4CFE-B2E0-575EC601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84" y="1491915"/>
            <a:ext cx="10070432" cy="44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6C36063-33D1-4C4E-BE6E-B6DC1263A229}"/>
              </a:ext>
            </a:extLst>
          </p:cNvPr>
          <p:cNvSpPr/>
          <p:nvPr/>
        </p:nvSpPr>
        <p:spPr>
          <a:xfrm>
            <a:off x="965915" y="734096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C0D09F-7079-4552-B624-403A71B6F3DF}"/>
              </a:ext>
            </a:extLst>
          </p:cNvPr>
          <p:cNvSpPr/>
          <p:nvPr/>
        </p:nvSpPr>
        <p:spPr>
          <a:xfrm>
            <a:off x="1942563" y="734096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EF0616-4AE0-4A1F-B8F5-C0318969F8CE}"/>
              </a:ext>
            </a:extLst>
          </p:cNvPr>
          <p:cNvSpPr/>
          <p:nvPr/>
        </p:nvSpPr>
        <p:spPr>
          <a:xfrm>
            <a:off x="2919211" y="734095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FD2AFC6-C67C-4595-BBC4-4C4EB597A0E2}"/>
              </a:ext>
            </a:extLst>
          </p:cNvPr>
          <p:cNvSpPr/>
          <p:nvPr/>
        </p:nvSpPr>
        <p:spPr>
          <a:xfrm>
            <a:off x="3895859" y="734094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FF0417-16A8-4E20-B5D0-4271FB6E0F35}"/>
              </a:ext>
            </a:extLst>
          </p:cNvPr>
          <p:cNvSpPr/>
          <p:nvPr/>
        </p:nvSpPr>
        <p:spPr>
          <a:xfrm>
            <a:off x="4872507" y="734095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B59665B-B058-41C2-A61F-FDD79CB7505D}"/>
              </a:ext>
            </a:extLst>
          </p:cNvPr>
          <p:cNvSpPr/>
          <p:nvPr/>
        </p:nvSpPr>
        <p:spPr>
          <a:xfrm>
            <a:off x="5849155" y="734095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A8DE27D-3397-4DB3-A03F-16E794CAFB36}"/>
              </a:ext>
            </a:extLst>
          </p:cNvPr>
          <p:cNvSpPr/>
          <p:nvPr/>
        </p:nvSpPr>
        <p:spPr>
          <a:xfrm>
            <a:off x="6825803" y="734094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8422532-C7FA-4197-9EF0-3C06DE122FEF}"/>
              </a:ext>
            </a:extLst>
          </p:cNvPr>
          <p:cNvSpPr/>
          <p:nvPr/>
        </p:nvSpPr>
        <p:spPr>
          <a:xfrm>
            <a:off x="7802451" y="734093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15E9FC-186F-4A9E-9F4B-FD7487BA5C73}"/>
              </a:ext>
            </a:extLst>
          </p:cNvPr>
          <p:cNvSpPr txBox="1"/>
          <p:nvPr/>
        </p:nvSpPr>
        <p:spPr>
          <a:xfrm>
            <a:off x="757706" y="364761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起始状态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F2C85F-32E4-4E6A-AFE9-7B760A8148B8}"/>
              </a:ext>
            </a:extLst>
          </p:cNvPr>
          <p:cNvSpPr txBox="1"/>
          <p:nvPr/>
        </p:nvSpPr>
        <p:spPr>
          <a:xfrm>
            <a:off x="7594242" y="364761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结束状态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CD3AE3-F349-41FD-B5E1-66128A5B7E6A}"/>
              </a:ext>
            </a:extLst>
          </p:cNvPr>
          <p:cNvCxnSpPr/>
          <p:nvPr/>
        </p:nvCxnSpPr>
        <p:spPr>
          <a:xfrm>
            <a:off x="965915" y="1854558"/>
            <a:ext cx="749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7D2646D-C2FB-43E4-B0B9-9182571B4274}"/>
              </a:ext>
            </a:extLst>
          </p:cNvPr>
          <p:cNvSpPr txBox="1"/>
          <p:nvPr/>
        </p:nvSpPr>
        <p:spPr>
          <a:xfrm>
            <a:off x="3576034" y="1910230"/>
            <a:ext cx="16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向右平移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9EC2AE1-1D2F-4245-95BD-3E9CAC23AD7B}"/>
              </a:ext>
            </a:extLst>
          </p:cNvPr>
          <p:cNvSpPr/>
          <p:nvPr/>
        </p:nvSpPr>
        <p:spPr>
          <a:xfrm>
            <a:off x="965915" y="3603938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3DC02CB-4C55-4036-8FCD-FCCA5A0F54B8}"/>
              </a:ext>
            </a:extLst>
          </p:cNvPr>
          <p:cNvSpPr/>
          <p:nvPr/>
        </p:nvSpPr>
        <p:spPr>
          <a:xfrm>
            <a:off x="2919211" y="3603937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163642B-0A16-440D-8023-FEE7743AFAA2}"/>
              </a:ext>
            </a:extLst>
          </p:cNvPr>
          <p:cNvSpPr/>
          <p:nvPr/>
        </p:nvSpPr>
        <p:spPr>
          <a:xfrm>
            <a:off x="4872507" y="3603937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E25272-A7AA-44F3-AB83-E2687764ABE0}"/>
              </a:ext>
            </a:extLst>
          </p:cNvPr>
          <p:cNvSpPr/>
          <p:nvPr/>
        </p:nvSpPr>
        <p:spPr>
          <a:xfrm>
            <a:off x="6825803" y="3603936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CC37991-774C-4AAC-A37C-5EB261D834A6}"/>
              </a:ext>
            </a:extLst>
          </p:cNvPr>
          <p:cNvSpPr/>
          <p:nvPr/>
        </p:nvSpPr>
        <p:spPr>
          <a:xfrm>
            <a:off x="7802451" y="3603935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62A83C-FD37-4688-AE87-3A30367CE1BA}"/>
              </a:ext>
            </a:extLst>
          </p:cNvPr>
          <p:cNvSpPr txBox="1"/>
          <p:nvPr/>
        </p:nvSpPr>
        <p:spPr>
          <a:xfrm>
            <a:off x="757706" y="3234603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起始状态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BC1943-AF0E-4D2B-A68E-DC46AE4CD9CB}"/>
              </a:ext>
            </a:extLst>
          </p:cNvPr>
          <p:cNvSpPr txBox="1"/>
          <p:nvPr/>
        </p:nvSpPr>
        <p:spPr>
          <a:xfrm>
            <a:off x="7594242" y="3234603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结束状态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B5319B5-731B-4BC3-B9FF-EC6024551C0F}"/>
              </a:ext>
            </a:extLst>
          </p:cNvPr>
          <p:cNvCxnSpPr/>
          <p:nvPr/>
        </p:nvCxnSpPr>
        <p:spPr>
          <a:xfrm>
            <a:off x="965915" y="4724400"/>
            <a:ext cx="749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5DEF7A8-40B4-445D-BD08-B4CD45E54A87}"/>
              </a:ext>
            </a:extLst>
          </p:cNvPr>
          <p:cNvSpPr txBox="1"/>
          <p:nvPr/>
        </p:nvSpPr>
        <p:spPr>
          <a:xfrm>
            <a:off x="3576034" y="4780072"/>
            <a:ext cx="16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向右平移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009316-E09B-416F-ADAE-FA515B6F44FE}"/>
              </a:ext>
            </a:extLst>
          </p:cNvPr>
          <p:cNvSpPr txBox="1"/>
          <p:nvPr/>
        </p:nvSpPr>
        <p:spPr>
          <a:xfrm>
            <a:off x="1884607" y="3077773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Jank!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66AB97-81D6-4CE6-9016-E63AC4F23678}"/>
              </a:ext>
            </a:extLst>
          </p:cNvPr>
          <p:cNvSpPr txBox="1"/>
          <p:nvPr/>
        </p:nvSpPr>
        <p:spPr>
          <a:xfrm>
            <a:off x="3881906" y="3077773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Jank!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55CEC2-2C8A-4FB8-A94A-AE72573DAA29}"/>
              </a:ext>
            </a:extLst>
          </p:cNvPr>
          <p:cNvSpPr txBox="1"/>
          <p:nvPr/>
        </p:nvSpPr>
        <p:spPr>
          <a:xfrm>
            <a:off x="5849155" y="3049937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Jank!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ADD5B53-071B-4ADF-B367-589CC059468A}"/>
              </a:ext>
            </a:extLst>
          </p:cNvPr>
          <p:cNvSpPr/>
          <p:nvPr/>
        </p:nvSpPr>
        <p:spPr>
          <a:xfrm>
            <a:off x="1942563" y="3603935"/>
            <a:ext cx="656823" cy="695459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05E6EFE-62DC-4657-BBA7-99B212AF4409}"/>
              </a:ext>
            </a:extLst>
          </p:cNvPr>
          <p:cNvSpPr/>
          <p:nvPr/>
        </p:nvSpPr>
        <p:spPr>
          <a:xfrm>
            <a:off x="3895859" y="3603934"/>
            <a:ext cx="656823" cy="695459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A3A9C15-357F-4F9B-9942-71FA5B4D7087}"/>
              </a:ext>
            </a:extLst>
          </p:cNvPr>
          <p:cNvSpPr/>
          <p:nvPr/>
        </p:nvSpPr>
        <p:spPr>
          <a:xfrm>
            <a:off x="5849154" y="3603934"/>
            <a:ext cx="656823" cy="695459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id="{BE4790FC-1DD5-45B6-A0EE-99264326D065}"/>
              </a:ext>
            </a:extLst>
          </p:cNvPr>
          <p:cNvSpPr/>
          <p:nvPr/>
        </p:nvSpPr>
        <p:spPr>
          <a:xfrm>
            <a:off x="1571222" y="860738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4BA8B1D-61CE-42B2-875E-23E1590BCE78}"/>
              </a:ext>
            </a:extLst>
          </p:cNvPr>
          <p:cNvSpPr/>
          <p:nvPr/>
        </p:nvSpPr>
        <p:spPr>
          <a:xfrm>
            <a:off x="3524518" y="860737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5E593FE-9EDB-4D7C-A57C-C2BBAF4EE18B}"/>
              </a:ext>
            </a:extLst>
          </p:cNvPr>
          <p:cNvSpPr/>
          <p:nvPr/>
        </p:nvSpPr>
        <p:spPr>
          <a:xfrm>
            <a:off x="5477814" y="860737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3B1F697-73AD-4A1E-A18F-DC06B908FFBC}"/>
              </a:ext>
            </a:extLst>
          </p:cNvPr>
          <p:cNvSpPr/>
          <p:nvPr/>
        </p:nvSpPr>
        <p:spPr>
          <a:xfrm>
            <a:off x="7431110" y="860736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EB21E88-0F71-4843-928B-448C1AAAE366}"/>
              </a:ext>
            </a:extLst>
          </p:cNvPr>
          <p:cNvSpPr/>
          <p:nvPr/>
        </p:nvSpPr>
        <p:spPr>
          <a:xfrm>
            <a:off x="8407758" y="860735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CD2E342-1CD7-44BC-8D69-15E7930012D0}"/>
              </a:ext>
            </a:extLst>
          </p:cNvPr>
          <p:cNvSpPr txBox="1"/>
          <p:nvPr/>
        </p:nvSpPr>
        <p:spPr>
          <a:xfrm>
            <a:off x="1363013" y="491403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起始状态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7CFA8FF-ED42-4634-BDC2-1754F397FAF5}"/>
              </a:ext>
            </a:extLst>
          </p:cNvPr>
          <p:cNvSpPr txBox="1"/>
          <p:nvPr/>
        </p:nvSpPr>
        <p:spPr>
          <a:xfrm>
            <a:off x="8199549" y="491403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结束状态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D5BD21F-ED6A-4096-9985-9988FA6F9F05}"/>
              </a:ext>
            </a:extLst>
          </p:cNvPr>
          <p:cNvCxnSpPr/>
          <p:nvPr/>
        </p:nvCxnSpPr>
        <p:spPr>
          <a:xfrm>
            <a:off x="1571222" y="1981200"/>
            <a:ext cx="749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32A61F0D-9ED7-4612-80AE-71F0CCF2CCB1}"/>
              </a:ext>
            </a:extLst>
          </p:cNvPr>
          <p:cNvSpPr txBox="1"/>
          <p:nvPr/>
        </p:nvSpPr>
        <p:spPr>
          <a:xfrm>
            <a:off x="3704821" y="2127024"/>
            <a:ext cx="4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向右平移  动画时长</a:t>
            </a:r>
            <a:r>
              <a:rPr lang="en-US" altLang="zh-CN" dirty="0"/>
              <a:t>16*7=112ms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F660A6-6F50-4930-B35D-73247F6D2D81}"/>
              </a:ext>
            </a:extLst>
          </p:cNvPr>
          <p:cNvSpPr txBox="1"/>
          <p:nvPr/>
        </p:nvSpPr>
        <p:spPr>
          <a:xfrm>
            <a:off x="2489914" y="334573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Jank!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6BD871-EFA0-43D3-B676-D2E6964B31FB}"/>
              </a:ext>
            </a:extLst>
          </p:cNvPr>
          <p:cNvSpPr txBox="1"/>
          <p:nvPr/>
        </p:nvSpPr>
        <p:spPr>
          <a:xfrm>
            <a:off x="4487213" y="334573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Jank!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B34DEF1-222B-4B9A-8062-C0DBE805EB81}"/>
              </a:ext>
            </a:extLst>
          </p:cNvPr>
          <p:cNvSpPr txBox="1"/>
          <p:nvPr/>
        </p:nvSpPr>
        <p:spPr>
          <a:xfrm>
            <a:off x="6454462" y="306737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Jank!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47D5FA1-879C-4389-9276-070C04E65342}"/>
              </a:ext>
            </a:extLst>
          </p:cNvPr>
          <p:cNvSpPr/>
          <p:nvPr/>
        </p:nvSpPr>
        <p:spPr>
          <a:xfrm>
            <a:off x="2547870" y="860735"/>
            <a:ext cx="656823" cy="695459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04508B9-FD9E-4E54-9943-9B0B0B5F98A0}"/>
              </a:ext>
            </a:extLst>
          </p:cNvPr>
          <p:cNvSpPr/>
          <p:nvPr/>
        </p:nvSpPr>
        <p:spPr>
          <a:xfrm>
            <a:off x="4501166" y="860734"/>
            <a:ext cx="656823" cy="695459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DC3044C-F970-4AA8-8CF7-8B2F475E2A07}"/>
              </a:ext>
            </a:extLst>
          </p:cNvPr>
          <p:cNvSpPr/>
          <p:nvPr/>
        </p:nvSpPr>
        <p:spPr>
          <a:xfrm>
            <a:off x="6454461" y="860734"/>
            <a:ext cx="656823" cy="695459"/>
          </a:xfrm>
          <a:prstGeom prst="ellipse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561D1FA-4EAB-469D-AC60-B6C3253A18FC}"/>
              </a:ext>
            </a:extLst>
          </p:cNvPr>
          <p:cNvSpPr/>
          <p:nvPr/>
        </p:nvSpPr>
        <p:spPr>
          <a:xfrm>
            <a:off x="1506829" y="3729508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B9F1683-19E7-4E51-9EA3-13D1AFE93142}"/>
              </a:ext>
            </a:extLst>
          </p:cNvPr>
          <p:cNvSpPr/>
          <p:nvPr/>
        </p:nvSpPr>
        <p:spPr>
          <a:xfrm>
            <a:off x="2483477" y="3729508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8CAD342-2BBC-4ACC-89B0-C02D88F64AC7}"/>
              </a:ext>
            </a:extLst>
          </p:cNvPr>
          <p:cNvSpPr/>
          <p:nvPr/>
        </p:nvSpPr>
        <p:spPr>
          <a:xfrm>
            <a:off x="3460125" y="3729507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11FD3C7-5451-48A4-8717-9DA05FBBEADD}"/>
              </a:ext>
            </a:extLst>
          </p:cNvPr>
          <p:cNvSpPr/>
          <p:nvPr/>
        </p:nvSpPr>
        <p:spPr>
          <a:xfrm>
            <a:off x="4436773" y="3729506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6B5092E-996C-450C-AF34-2055A8BC8069}"/>
              </a:ext>
            </a:extLst>
          </p:cNvPr>
          <p:cNvSpPr/>
          <p:nvPr/>
        </p:nvSpPr>
        <p:spPr>
          <a:xfrm>
            <a:off x="5413421" y="3729507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2DF135F-6162-446C-9F6D-F65FE73411D6}"/>
              </a:ext>
            </a:extLst>
          </p:cNvPr>
          <p:cNvSpPr/>
          <p:nvPr/>
        </p:nvSpPr>
        <p:spPr>
          <a:xfrm>
            <a:off x="6390069" y="3729507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7F9C31E-E110-4B94-AFC4-784DF1E56219}"/>
              </a:ext>
            </a:extLst>
          </p:cNvPr>
          <p:cNvSpPr/>
          <p:nvPr/>
        </p:nvSpPr>
        <p:spPr>
          <a:xfrm>
            <a:off x="7366717" y="3729506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C41A4C7-F53F-4E71-AA46-DDA950F38E04}"/>
              </a:ext>
            </a:extLst>
          </p:cNvPr>
          <p:cNvSpPr/>
          <p:nvPr/>
        </p:nvSpPr>
        <p:spPr>
          <a:xfrm>
            <a:off x="8343365" y="3729505"/>
            <a:ext cx="656823" cy="69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351801C-2A94-40D4-8D8D-CB1A2A44E743}"/>
              </a:ext>
            </a:extLst>
          </p:cNvPr>
          <p:cNvSpPr txBox="1"/>
          <p:nvPr/>
        </p:nvSpPr>
        <p:spPr>
          <a:xfrm>
            <a:off x="1298620" y="3360173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起始状态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63ADA1-F4C0-4A42-A6B1-24A8F34D83BF}"/>
              </a:ext>
            </a:extLst>
          </p:cNvPr>
          <p:cNvSpPr txBox="1"/>
          <p:nvPr/>
        </p:nvSpPr>
        <p:spPr>
          <a:xfrm>
            <a:off x="8135156" y="3360173"/>
            <a:ext cx="118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结束状态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6A0836-8A40-419E-BFA4-8EC0EC17ECED}"/>
              </a:ext>
            </a:extLst>
          </p:cNvPr>
          <p:cNvCxnSpPr/>
          <p:nvPr/>
        </p:nvCxnSpPr>
        <p:spPr>
          <a:xfrm>
            <a:off x="1506829" y="4849970"/>
            <a:ext cx="7493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双大括号 87">
            <a:extLst>
              <a:ext uri="{FF2B5EF4-FFF2-40B4-BE49-F238E27FC236}">
                <a16:creationId xmlns:a16="http://schemas.microsoft.com/office/drawing/2014/main" id="{EBBE1DE8-3269-406B-9C17-789CBF68C964}"/>
              </a:ext>
            </a:extLst>
          </p:cNvPr>
          <p:cNvSpPr/>
          <p:nvPr/>
        </p:nvSpPr>
        <p:spPr>
          <a:xfrm>
            <a:off x="1891047" y="1595297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16ms</a:t>
            </a:r>
            <a:endParaRPr lang="zh-CN" altLang="en-US" sz="1200" dirty="0"/>
          </a:p>
        </p:txBody>
      </p:sp>
      <p:sp>
        <p:nvSpPr>
          <p:cNvPr id="89" name="双大括号 88">
            <a:extLst>
              <a:ext uri="{FF2B5EF4-FFF2-40B4-BE49-F238E27FC236}">
                <a16:creationId xmlns:a16="http://schemas.microsoft.com/office/drawing/2014/main" id="{BA76740A-3D0A-46DD-AEA9-85676A503A51}"/>
              </a:ext>
            </a:extLst>
          </p:cNvPr>
          <p:cNvSpPr/>
          <p:nvPr/>
        </p:nvSpPr>
        <p:spPr>
          <a:xfrm>
            <a:off x="2871987" y="1595294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16ms</a:t>
            </a:r>
            <a:endParaRPr lang="zh-CN" altLang="en-US" sz="1200" dirty="0"/>
          </a:p>
        </p:txBody>
      </p:sp>
      <p:sp>
        <p:nvSpPr>
          <p:cNvPr id="90" name="双大括号 89">
            <a:extLst>
              <a:ext uri="{FF2B5EF4-FFF2-40B4-BE49-F238E27FC236}">
                <a16:creationId xmlns:a16="http://schemas.microsoft.com/office/drawing/2014/main" id="{137FAADA-B21D-49A8-BCA5-3281D254583E}"/>
              </a:ext>
            </a:extLst>
          </p:cNvPr>
          <p:cNvSpPr/>
          <p:nvPr/>
        </p:nvSpPr>
        <p:spPr>
          <a:xfrm>
            <a:off x="1830946" y="4480639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32ms</a:t>
            </a:r>
            <a:endParaRPr lang="zh-CN" altLang="en-US" sz="1200" dirty="0"/>
          </a:p>
        </p:txBody>
      </p:sp>
      <p:sp>
        <p:nvSpPr>
          <p:cNvPr id="91" name="双大括号 90">
            <a:extLst>
              <a:ext uri="{FF2B5EF4-FFF2-40B4-BE49-F238E27FC236}">
                <a16:creationId xmlns:a16="http://schemas.microsoft.com/office/drawing/2014/main" id="{D4597E22-AA07-4935-845E-C7C188572289}"/>
              </a:ext>
            </a:extLst>
          </p:cNvPr>
          <p:cNvSpPr/>
          <p:nvPr/>
        </p:nvSpPr>
        <p:spPr>
          <a:xfrm>
            <a:off x="2807594" y="4480638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16ms</a:t>
            </a:r>
            <a:endParaRPr lang="zh-CN" altLang="en-US" sz="1200" dirty="0"/>
          </a:p>
        </p:txBody>
      </p:sp>
      <p:sp>
        <p:nvSpPr>
          <p:cNvPr id="92" name="双大括号 91">
            <a:extLst>
              <a:ext uri="{FF2B5EF4-FFF2-40B4-BE49-F238E27FC236}">
                <a16:creationId xmlns:a16="http://schemas.microsoft.com/office/drawing/2014/main" id="{245660F3-53A6-46F6-839D-98E7D2CDA7E5}"/>
              </a:ext>
            </a:extLst>
          </p:cNvPr>
          <p:cNvSpPr/>
          <p:nvPr/>
        </p:nvSpPr>
        <p:spPr>
          <a:xfrm>
            <a:off x="3788536" y="4479791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32ms</a:t>
            </a:r>
            <a:endParaRPr lang="zh-CN" altLang="en-US" sz="1200" dirty="0"/>
          </a:p>
        </p:txBody>
      </p:sp>
      <p:sp>
        <p:nvSpPr>
          <p:cNvPr id="93" name="双大括号 92">
            <a:extLst>
              <a:ext uri="{FF2B5EF4-FFF2-40B4-BE49-F238E27FC236}">
                <a16:creationId xmlns:a16="http://schemas.microsoft.com/office/drawing/2014/main" id="{5C8F2B3F-6C89-4900-840D-612D9F961A7D}"/>
              </a:ext>
            </a:extLst>
          </p:cNvPr>
          <p:cNvSpPr/>
          <p:nvPr/>
        </p:nvSpPr>
        <p:spPr>
          <a:xfrm>
            <a:off x="4760890" y="4479791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16ms</a:t>
            </a:r>
            <a:endParaRPr lang="zh-CN" altLang="en-US" sz="1200" dirty="0"/>
          </a:p>
        </p:txBody>
      </p:sp>
      <p:sp>
        <p:nvSpPr>
          <p:cNvPr id="94" name="双大括号 93">
            <a:extLst>
              <a:ext uri="{FF2B5EF4-FFF2-40B4-BE49-F238E27FC236}">
                <a16:creationId xmlns:a16="http://schemas.microsoft.com/office/drawing/2014/main" id="{B5490830-1BAF-4586-90C3-C6228D5589ED}"/>
              </a:ext>
            </a:extLst>
          </p:cNvPr>
          <p:cNvSpPr/>
          <p:nvPr/>
        </p:nvSpPr>
        <p:spPr>
          <a:xfrm>
            <a:off x="5750420" y="4479790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32ms</a:t>
            </a:r>
            <a:endParaRPr lang="zh-CN" altLang="en-US" sz="1200" dirty="0"/>
          </a:p>
        </p:txBody>
      </p:sp>
      <p:sp>
        <p:nvSpPr>
          <p:cNvPr id="95" name="双大括号 94">
            <a:extLst>
              <a:ext uri="{FF2B5EF4-FFF2-40B4-BE49-F238E27FC236}">
                <a16:creationId xmlns:a16="http://schemas.microsoft.com/office/drawing/2014/main" id="{A733ABEB-34CC-48BB-9156-7A9124E2A06B}"/>
              </a:ext>
            </a:extLst>
          </p:cNvPr>
          <p:cNvSpPr/>
          <p:nvPr/>
        </p:nvSpPr>
        <p:spPr>
          <a:xfrm>
            <a:off x="6778579" y="4479789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16ms</a:t>
            </a:r>
            <a:endParaRPr lang="zh-CN" altLang="en-US" sz="12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561289F-914F-40DB-9C80-B6451C24A43E}"/>
              </a:ext>
            </a:extLst>
          </p:cNvPr>
          <p:cNvSpPr txBox="1"/>
          <p:nvPr/>
        </p:nvSpPr>
        <p:spPr>
          <a:xfrm>
            <a:off x="3640430" y="5029945"/>
            <a:ext cx="405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向右平移  动画时长</a:t>
            </a:r>
            <a:r>
              <a:rPr lang="en-US" altLang="zh-CN" dirty="0"/>
              <a:t>16*7+3*16=160ms</a:t>
            </a:r>
            <a:endParaRPr lang="zh-CN" altLang="en-US" dirty="0"/>
          </a:p>
        </p:txBody>
      </p:sp>
      <p:sp>
        <p:nvSpPr>
          <p:cNvPr id="110" name="双大括号 109">
            <a:extLst>
              <a:ext uri="{FF2B5EF4-FFF2-40B4-BE49-F238E27FC236}">
                <a16:creationId xmlns:a16="http://schemas.microsoft.com/office/drawing/2014/main" id="{1FE4B33B-0800-4BF8-A82F-5BD3153CC3F5}"/>
              </a:ext>
            </a:extLst>
          </p:cNvPr>
          <p:cNvSpPr/>
          <p:nvPr/>
        </p:nvSpPr>
        <p:spPr>
          <a:xfrm>
            <a:off x="7746642" y="4475740"/>
            <a:ext cx="980942" cy="3098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16ms</a:t>
            </a:r>
            <a:endParaRPr lang="zh-CN" altLang="en-US" sz="12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47D1773-C63C-4225-84BE-84E802B88BE3}"/>
              </a:ext>
            </a:extLst>
          </p:cNvPr>
          <p:cNvSpPr txBox="1"/>
          <p:nvPr/>
        </p:nvSpPr>
        <p:spPr>
          <a:xfrm>
            <a:off x="1935050" y="3034049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lag!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D6BE8A5-BABC-4F1E-A0AD-319D2D928A9B}"/>
              </a:ext>
            </a:extLst>
          </p:cNvPr>
          <p:cNvSpPr txBox="1"/>
          <p:nvPr/>
        </p:nvSpPr>
        <p:spPr>
          <a:xfrm>
            <a:off x="4057918" y="3058594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lag!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8589E10-6443-4883-938C-75F2F45C67F5}"/>
              </a:ext>
            </a:extLst>
          </p:cNvPr>
          <p:cNvSpPr txBox="1"/>
          <p:nvPr/>
        </p:nvSpPr>
        <p:spPr>
          <a:xfrm>
            <a:off x="5966137" y="3031762"/>
            <a:ext cx="88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lag!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2D37577-B8B7-4556-8FE4-D85BD98B4C02}"/>
              </a:ext>
            </a:extLst>
          </p:cNvPr>
          <p:cNvCxnSpPr/>
          <p:nvPr/>
        </p:nvCxnSpPr>
        <p:spPr>
          <a:xfrm>
            <a:off x="1565564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83D19B5-782F-485E-B5E1-EBFEFD008F82}"/>
              </a:ext>
            </a:extLst>
          </p:cNvPr>
          <p:cNvCxnSpPr/>
          <p:nvPr/>
        </p:nvCxnSpPr>
        <p:spPr>
          <a:xfrm>
            <a:off x="10418619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55A25E3-68AA-4CAE-984B-7A846F54FDB3}"/>
              </a:ext>
            </a:extLst>
          </p:cNvPr>
          <p:cNvCxnSpPr/>
          <p:nvPr/>
        </p:nvCxnSpPr>
        <p:spPr>
          <a:xfrm>
            <a:off x="2743200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F9DBE9-C7F0-456E-A513-98C1F2AB558A}"/>
              </a:ext>
            </a:extLst>
          </p:cNvPr>
          <p:cNvCxnSpPr/>
          <p:nvPr/>
        </p:nvCxnSpPr>
        <p:spPr>
          <a:xfrm>
            <a:off x="9144000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7BEB5D-22A8-401F-AEB6-5861CFEC5C83}"/>
              </a:ext>
            </a:extLst>
          </p:cNvPr>
          <p:cNvCxnSpPr/>
          <p:nvPr/>
        </p:nvCxnSpPr>
        <p:spPr>
          <a:xfrm>
            <a:off x="7910946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3BC1734-B044-4C98-B0E4-2DF40603DB43}"/>
              </a:ext>
            </a:extLst>
          </p:cNvPr>
          <p:cNvCxnSpPr/>
          <p:nvPr/>
        </p:nvCxnSpPr>
        <p:spPr>
          <a:xfrm>
            <a:off x="6636328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3BEF2B-9BD6-4B25-A6EF-22C649B00441}"/>
              </a:ext>
            </a:extLst>
          </p:cNvPr>
          <p:cNvCxnSpPr/>
          <p:nvPr/>
        </p:nvCxnSpPr>
        <p:spPr>
          <a:xfrm>
            <a:off x="5320146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3C8A5C-F510-4125-AEED-E13CB66A1163}"/>
              </a:ext>
            </a:extLst>
          </p:cNvPr>
          <p:cNvCxnSpPr/>
          <p:nvPr/>
        </p:nvCxnSpPr>
        <p:spPr>
          <a:xfrm>
            <a:off x="4017818" y="512620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D358995-08E4-4CF5-80E8-6AE99F97603A}"/>
              </a:ext>
            </a:extLst>
          </p:cNvPr>
          <p:cNvSpPr/>
          <p:nvPr/>
        </p:nvSpPr>
        <p:spPr>
          <a:xfrm>
            <a:off x="609600" y="2258293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85F1CB-3143-4754-9B0E-616AEFA8A97F}"/>
              </a:ext>
            </a:extLst>
          </p:cNvPr>
          <p:cNvSpPr/>
          <p:nvPr/>
        </p:nvSpPr>
        <p:spPr>
          <a:xfrm>
            <a:off x="1427019" y="1711038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F9162B-8BE7-4759-BC33-2EEC2B1533E9}"/>
              </a:ext>
            </a:extLst>
          </p:cNvPr>
          <p:cNvSpPr/>
          <p:nvPr/>
        </p:nvSpPr>
        <p:spPr>
          <a:xfrm>
            <a:off x="2743200" y="2258293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F4B056-A30E-47D4-9D6D-C3DA75B25687}"/>
              </a:ext>
            </a:extLst>
          </p:cNvPr>
          <p:cNvSpPr/>
          <p:nvPr/>
        </p:nvSpPr>
        <p:spPr>
          <a:xfrm>
            <a:off x="3560619" y="1711038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184CC53-A3D6-4940-8A28-1A2C957DD46D}"/>
              </a:ext>
            </a:extLst>
          </p:cNvPr>
          <p:cNvSpPr/>
          <p:nvPr/>
        </p:nvSpPr>
        <p:spPr>
          <a:xfrm>
            <a:off x="5320146" y="2258293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D6EB80E-1349-46F7-ADB0-BEDEC7E71FB0}"/>
              </a:ext>
            </a:extLst>
          </p:cNvPr>
          <p:cNvSpPr/>
          <p:nvPr/>
        </p:nvSpPr>
        <p:spPr>
          <a:xfrm>
            <a:off x="6113320" y="1711038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8D00E9A-1A0D-4B6A-9AD7-F5ED73421657}"/>
              </a:ext>
            </a:extLst>
          </p:cNvPr>
          <p:cNvSpPr/>
          <p:nvPr/>
        </p:nvSpPr>
        <p:spPr>
          <a:xfrm>
            <a:off x="1579419" y="2258293"/>
            <a:ext cx="817415" cy="318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2871630-D629-47B6-834B-77D645DB6214}"/>
              </a:ext>
            </a:extLst>
          </p:cNvPr>
          <p:cNvSpPr/>
          <p:nvPr/>
        </p:nvSpPr>
        <p:spPr>
          <a:xfrm>
            <a:off x="2396834" y="1711038"/>
            <a:ext cx="817415" cy="318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B9B8101-5025-41F0-BB35-092DA32BDBFD}"/>
              </a:ext>
            </a:extLst>
          </p:cNvPr>
          <p:cNvSpPr/>
          <p:nvPr/>
        </p:nvSpPr>
        <p:spPr>
          <a:xfrm>
            <a:off x="4017817" y="2258293"/>
            <a:ext cx="817415" cy="318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F478ADB-ED21-4595-8D4B-A6D172CBAF3B}"/>
              </a:ext>
            </a:extLst>
          </p:cNvPr>
          <p:cNvSpPr/>
          <p:nvPr/>
        </p:nvSpPr>
        <p:spPr>
          <a:xfrm>
            <a:off x="4835232" y="1711038"/>
            <a:ext cx="817415" cy="318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AF918AC-8376-4BAB-83E5-E841CBB6C923}"/>
              </a:ext>
            </a:extLst>
          </p:cNvPr>
          <p:cNvSpPr/>
          <p:nvPr/>
        </p:nvSpPr>
        <p:spPr>
          <a:xfrm>
            <a:off x="6636328" y="2258293"/>
            <a:ext cx="817415" cy="318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C0D1F1-E179-464B-868A-D9068A423E84}"/>
              </a:ext>
            </a:extLst>
          </p:cNvPr>
          <p:cNvSpPr/>
          <p:nvPr/>
        </p:nvSpPr>
        <p:spPr>
          <a:xfrm>
            <a:off x="7453743" y="1711038"/>
            <a:ext cx="817415" cy="318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F9E7ED-2FE7-401B-8E4E-3773044DDFD5}"/>
              </a:ext>
            </a:extLst>
          </p:cNvPr>
          <p:cNvSpPr txBox="1"/>
          <p:nvPr/>
        </p:nvSpPr>
        <p:spPr>
          <a:xfrm>
            <a:off x="3332021" y="-4555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D8A6BE5-5209-4A20-97A2-23A86B69AE5B}"/>
              </a:ext>
            </a:extLst>
          </p:cNvPr>
          <p:cNvSpPr txBox="1"/>
          <p:nvPr/>
        </p:nvSpPr>
        <p:spPr>
          <a:xfrm>
            <a:off x="4565075" y="-4555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8ED42D-0C86-40F2-93E8-7E774A541D4A}"/>
              </a:ext>
            </a:extLst>
          </p:cNvPr>
          <p:cNvSpPr txBox="1"/>
          <p:nvPr/>
        </p:nvSpPr>
        <p:spPr>
          <a:xfrm>
            <a:off x="5884722" y="-4555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186756-C70D-4BFD-99B7-28F9A627E9CB}"/>
              </a:ext>
            </a:extLst>
          </p:cNvPr>
          <p:cNvSpPr txBox="1"/>
          <p:nvPr/>
        </p:nvSpPr>
        <p:spPr>
          <a:xfrm>
            <a:off x="7083139" y="-4555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2599A7F-F1D1-4DE5-BA8B-0C25A54C7A58}"/>
              </a:ext>
            </a:extLst>
          </p:cNvPr>
          <p:cNvSpPr txBox="1"/>
          <p:nvPr/>
        </p:nvSpPr>
        <p:spPr>
          <a:xfrm>
            <a:off x="8359487" y="-4555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7ED1DFF-F75E-49A8-A5F0-D380A49BABF4}"/>
              </a:ext>
            </a:extLst>
          </p:cNvPr>
          <p:cNvSpPr txBox="1"/>
          <p:nvPr/>
        </p:nvSpPr>
        <p:spPr>
          <a:xfrm>
            <a:off x="9635835" y="-4555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C19A727-3F7D-4FEC-81C1-91D69AEBF005}"/>
              </a:ext>
            </a:extLst>
          </p:cNvPr>
          <p:cNvSpPr txBox="1"/>
          <p:nvPr/>
        </p:nvSpPr>
        <p:spPr>
          <a:xfrm>
            <a:off x="3332021" y="3244334"/>
            <a:ext cx="5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9FEE31-B356-42B2-9DDE-9B62BEC5B854}"/>
              </a:ext>
            </a:extLst>
          </p:cNvPr>
          <p:cNvSpPr txBox="1"/>
          <p:nvPr/>
        </p:nvSpPr>
        <p:spPr>
          <a:xfrm>
            <a:off x="5756566" y="3191287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227842A-30F0-4924-ADF1-5C8200198C13}"/>
              </a:ext>
            </a:extLst>
          </p:cNvPr>
          <p:cNvSpPr txBox="1"/>
          <p:nvPr/>
        </p:nvSpPr>
        <p:spPr>
          <a:xfrm>
            <a:off x="8359487" y="3191287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4228846-FA60-4777-8FE6-4D204DD7111D}"/>
              </a:ext>
            </a:extLst>
          </p:cNvPr>
          <p:cNvCxnSpPr/>
          <p:nvPr/>
        </p:nvCxnSpPr>
        <p:spPr>
          <a:xfrm>
            <a:off x="1565564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A13BF4A-6224-4AF5-A217-3596673AFCEE}"/>
              </a:ext>
            </a:extLst>
          </p:cNvPr>
          <p:cNvCxnSpPr/>
          <p:nvPr/>
        </p:nvCxnSpPr>
        <p:spPr>
          <a:xfrm>
            <a:off x="10418619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DEBFEC6-947A-4D21-B7BF-5B55524B15A8}"/>
              </a:ext>
            </a:extLst>
          </p:cNvPr>
          <p:cNvCxnSpPr/>
          <p:nvPr/>
        </p:nvCxnSpPr>
        <p:spPr>
          <a:xfrm>
            <a:off x="2743200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3CF3CD1-08BB-42BC-A462-49AD9FFF208A}"/>
              </a:ext>
            </a:extLst>
          </p:cNvPr>
          <p:cNvCxnSpPr/>
          <p:nvPr/>
        </p:nvCxnSpPr>
        <p:spPr>
          <a:xfrm>
            <a:off x="9144000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17BECFB-13FD-4B25-B6E3-BE6610D47AC1}"/>
              </a:ext>
            </a:extLst>
          </p:cNvPr>
          <p:cNvCxnSpPr/>
          <p:nvPr/>
        </p:nvCxnSpPr>
        <p:spPr>
          <a:xfrm>
            <a:off x="7910946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D6E7BAA-A2DB-4840-82BA-3D4A97D47375}"/>
              </a:ext>
            </a:extLst>
          </p:cNvPr>
          <p:cNvCxnSpPr/>
          <p:nvPr/>
        </p:nvCxnSpPr>
        <p:spPr>
          <a:xfrm>
            <a:off x="6636328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AC916DB-CF4F-4594-955E-F0A3EC7747CE}"/>
              </a:ext>
            </a:extLst>
          </p:cNvPr>
          <p:cNvCxnSpPr/>
          <p:nvPr/>
        </p:nvCxnSpPr>
        <p:spPr>
          <a:xfrm>
            <a:off x="5320146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260DCA-E306-4C97-869D-9952157C0A9C}"/>
              </a:ext>
            </a:extLst>
          </p:cNvPr>
          <p:cNvCxnSpPr/>
          <p:nvPr/>
        </p:nvCxnSpPr>
        <p:spPr>
          <a:xfrm>
            <a:off x="4017818" y="2823957"/>
            <a:ext cx="0" cy="239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3033BE6-70A9-4008-A5A6-364CBED7EE17}"/>
              </a:ext>
            </a:extLst>
          </p:cNvPr>
          <p:cNvSpPr/>
          <p:nvPr/>
        </p:nvSpPr>
        <p:spPr>
          <a:xfrm>
            <a:off x="609600" y="4569630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7F276A6-FF79-4A9D-A178-7739E9E9A8B6}"/>
              </a:ext>
            </a:extLst>
          </p:cNvPr>
          <p:cNvSpPr/>
          <p:nvPr/>
        </p:nvSpPr>
        <p:spPr>
          <a:xfrm>
            <a:off x="1427019" y="4022375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50EA226-63D1-4ABE-8495-734F933B615B}"/>
              </a:ext>
            </a:extLst>
          </p:cNvPr>
          <p:cNvSpPr/>
          <p:nvPr/>
        </p:nvSpPr>
        <p:spPr>
          <a:xfrm>
            <a:off x="2743200" y="4569630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4BECEF4-DABB-48F8-8B42-993B9D9B60F3}"/>
              </a:ext>
            </a:extLst>
          </p:cNvPr>
          <p:cNvSpPr/>
          <p:nvPr/>
        </p:nvSpPr>
        <p:spPr>
          <a:xfrm>
            <a:off x="3560619" y="4022375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40D1521-227F-4FEA-9851-BFC7AC7BB931}"/>
              </a:ext>
            </a:extLst>
          </p:cNvPr>
          <p:cNvSpPr/>
          <p:nvPr/>
        </p:nvSpPr>
        <p:spPr>
          <a:xfrm>
            <a:off x="5320146" y="4569630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6814F8-5E40-4567-9A19-FE1308EE36AA}"/>
              </a:ext>
            </a:extLst>
          </p:cNvPr>
          <p:cNvSpPr/>
          <p:nvPr/>
        </p:nvSpPr>
        <p:spPr>
          <a:xfrm>
            <a:off x="6113320" y="4022375"/>
            <a:ext cx="817419" cy="31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FBBFF6E-780B-44D8-B529-EA4FF60886F7}"/>
              </a:ext>
            </a:extLst>
          </p:cNvPr>
          <p:cNvSpPr/>
          <p:nvPr/>
        </p:nvSpPr>
        <p:spPr>
          <a:xfrm>
            <a:off x="221674" y="225138"/>
            <a:ext cx="1219199" cy="955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Triple buffer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B7128644-CA5F-418A-8F1E-328DE4199612}"/>
              </a:ext>
            </a:extLst>
          </p:cNvPr>
          <p:cNvSpPr/>
          <p:nvPr/>
        </p:nvSpPr>
        <p:spPr>
          <a:xfrm>
            <a:off x="207820" y="2702730"/>
            <a:ext cx="1288472" cy="9871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 buffer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64FDE3E-4F82-4FF8-B8DE-F3FB01D68E12}"/>
              </a:ext>
            </a:extLst>
          </p:cNvPr>
          <p:cNvCxnSpPr>
            <a:cxnSpLocks/>
          </p:cNvCxnSpPr>
          <p:nvPr/>
        </p:nvCxnSpPr>
        <p:spPr>
          <a:xfrm>
            <a:off x="0" y="2676115"/>
            <a:ext cx="11485418" cy="1413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05A37A03-4DBB-4FEC-8336-6AD30F312630}"/>
              </a:ext>
            </a:extLst>
          </p:cNvPr>
          <p:cNvSpPr/>
          <p:nvPr/>
        </p:nvSpPr>
        <p:spPr>
          <a:xfrm>
            <a:off x="1837473" y="5412203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X=0</a:t>
            </a:r>
            <a:endParaRPr lang="zh-CN" altLang="en-US" sz="1200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1F048EB-C465-45E3-B8E8-1C469D498C9A}"/>
              </a:ext>
            </a:extLst>
          </p:cNvPr>
          <p:cNvSpPr/>
          <p:nvPr/>
        </p:nvSpPr>
        <p:spPr>
          <a:xfrm>
            <a:off x="4360721" y="5411247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X=20</a:t>
            </a:r>
            <a:endParaRPr lang="zh-CN" altLang="en-US" sz="1200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CC60B4-564A-4A60-BA83-8D877C38DF36}"/>
              </a:ext>
            </a:extLst>
          </p:cNvPr>
          <p:cNvSpPr/>
          <p:nvPr/>
        </p:nvSpPr>
        <p:spPr>
          <a:xfrm>
            <a:off x="7083139" y="5411247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X=40</a:t>
            </a:r>
            <a:endParaRPr lang="zh-CN" altLang="en-US" sz="1200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9F42D661-2E60-4887-9F9C-B37F00C6D3D7}"/>
              </a:ext>
            </a:extLst>
          </p:cNvPr>
          <p:cNvSpPr/>
          <p:nvPr/>
        </p:nvSpPr>
        <p:spPr>
          <a:xfrm>
            <a:off x="1909324" y="377191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X=0</a:t>
            </a:r>
            <a:endParaRPr lang="zh-CN" altLang="en-US" sz="1200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3A568A5-AD44-4A6B-BA95-3AAA7257A038}"/>
              </a:ext>
            </a:extLst>
          </p:cNvPr>
          <p:cNvSpPr/>
          <p:nvPr/>
        </p:nvSpPr>
        <p:spPr>
          <a:xfrm>
            <a:off x="3298239" y="378193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X=10</a:t>
            </a:r>
            <a:endParaRPr lang="zh-CN" altLang="en-US" sz="1200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5DFC420-BC52-474E-9470-7D8AD219B966}"/>
              </a:ext>
            </a:extLst>
          </p:cNvPr>
          <p:cNvSpPr/>
          <p:nvPr/>
        </p:nvSpPr>
        <p:spPr>
          <a:xfrm>
            <a:off x="4635204" y="375051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X=20</a:t>
            </a:r>
            <a:endParaRPr lang="zh-CN" altLang="en-US" sz="1200" dirty="0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D2D86EB0-1021-448D-AE44-C105E548616C}"/>
              </a:ext>
            </a:extLst>
          </p:cNvPr>
          <p:cNvSpPr/>
          <p:nvPr/>
        </p:nvSpPr>
        <p:spPr>
          <a:xfrm>
            <a:off x="5889039" y="384258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X=30</a:t>
            </a:r>
            <a:endParaRPr lang="zh-CN" altLang="en-US" sz="12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26BB1194-FAD3-47EB-8733-BFD361EED2D9}"/>
              </a:ext>
            </a:extLst>
          </p:cNvPr>
          <p:cNvSpPr/>
          <p:nvPr/>
        </p:nvSpPr>
        <p:spPr>
          <a:xfrm>
            <a:off x="7109969" y="384258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X=40</a:t>
            </a:r>
            <a:endParaRPr lang="zh-CN" altLang="en-US" sz="1200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16F83659-CA00-442F-AC55-E6879574DFC6}"/>
              </a:ext>
            </a:extLst>
          </p:cNvPr>
          <p:cNvSpPr/>
          <p:nvPr/>
        </p:nvSpPr>
        <p:spPr>
          <a:xfrm>
            <a:off x="8412308" y="372729"/>
            <a:ext cx="644232" cy="2841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X=50</a:t>
            </a:r>
            <a:endParaRPr lang="zh-CN" altLang="en-US" sz="1200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255FDF9-8FAD-4F23-9D17-17FC60921402}"/>
              </a:ext>
            </a:extLst>
          </p:cNvPr>
          <p:cNvSpPr/>
          <p:nvPr/>
        </p:nvSpPr>
        <p:spPr>
          <a:xfrm>
            <a:off x="1835731" y="6029869"/>
            <a:ext cx="644232" cy="284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X=0</a:t>
            </a:r>
            <a:endParaRPr lang="zh-CN" altLang="en-US" sz="1200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53A40388-7CA0-41B4-8AAC-8F5223F3CC69}"/>
              </a:ext>
            </a:extLst>
          </p:cNvPr>
          <p:cNvSpPr/>
          <p:nvPr/>
        </p:nvSpPr>
        <p:spPr>
          <a:xfrm>
            <a:off x="3023756" y="6029869"/>
            <a:ext cx="644232" cy="284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X=10</a:t>
            </a:r>
            <a:endParaRPr lang="zh-CN" altLang="en-US" sz="1200" dirty="0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9506377D-221E-4F25-9E64-75922B16471F}"/>
              </a:ext>
            </a:extLst>
          </p:cNvPr>
          <p:cNvSpPr/>
          <p:nvPr/>
        </p:nvSpPr>
        <p:spPr>
          <a:xfrm>
            <a:off x="4360721" y="6029869"/>
            <a:ext cx="644232" cy="284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X=20</a:t>
            </a:r>
            <a:endParaRPr lang="zh-CN" altLang="en-US" sz="1200" dirty="0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5A5169CC-5FFA-40B1-A9E4-4A07349D9C2C}"/>
              </a:ext>
            </a:extLst>
          </p:cNvPr>
          <p:cNvSpPr/>
          <p:nvPr/>
        </p:nvSpPr>
        <p:spPr>
          <a:xfrm>
            <a:off x="5663048" y="6031097"/>
            <a:ext cx="644232" cy="284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X=30</a:t>
            </a:r>
            <a:endParaRPr lang="zh-CN" altLang="en-US" sz="1200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314865E0-27EC-4BCA-A3F7-B0C29E442475}"/>
              </a:ext>
            </a:extLst>
          </p:cNvPr>
          <p:cNvSpPr/>
          <p:nvPr/>
        </p:nvSpPr>
        <p:spPr>
          <a:xfrm>
            <a:off x="7083139" y="6029869"/>
            <a:ext cx="644232" cy="284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X=40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9B082E2-F0EE-4F99-A7BF-EF91614CDC9F}"/>
              </a:ext>
            </a:extLst>
          </p:cNvPr>
          <p:cNvSpPr/>
          <p:nvPr/>
        </p:nvSpPr>
        <p:spPr>
          <a:xfrm>
            <a:off x="8304059" y="6029869"/>
            <a:ext cx="644232" cy="284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X=50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782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65BD1B94-699F-49C2-82B6-5B1E3E4B4352}"/>
              </a:ext>
            </a:extLst>
          </p:cNvPr>
          <p:cNvSpPr/>
          <p:nvPr/>
        </p:nvSpPr>
        <p:spPr>
          <a:xfrm>
            <a:off x="5240459" y="471060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next=null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21FCF5-B0F8-4CF5-AA06-60E963C0A411}"/>
              </a:ext>
            </a:extLst>
          </p:cNvPr>
          <p:cNvSpPr txBox="1"/>
          <p:nvPr/>
        </p:nvSpPr>
        <p:spPr>
          <a:xfrm>
            <a:off x="7917939" y="1485256"/>
            <a:ext cx="110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This</a:t>
            </a:r>
            <a:r>
              <a:rPr lang="en-US" altLang="zh-CN" sz="1600" dirty="0"/>
              <a:t>=0x12</a:t>
            </a:r>
            <a:endParaRPr lang="zh-CN" altLang="en-US" sz="16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7DECC29-527F-4464-9E8D-143C96068F03}"/>
              </a:ext>
            </a:extLst>
          </p:cNvPr>
          <p:cNvSpPr txBox="1"/>
          <p:nvPr/>
        </p:nvSpPr>
        <p:spPr>
          <a:xfrm>
            <a:off x="5411487" y="15461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This</a:t>
            </a:r>
            <a:r>
              <a:rPr lang="en-US" altLang="zh-CN" sz="1600" dirty="0"/>
              <a:t>=0x11</a:t>
            </a:r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C2E7200-3756-4BEB-BE24-5EE6F1812137}"/>
              </a:ext>
            </a:extLst>
          </p:cNvPr>
          <p:cNvSpPr/>
          <p:nvPr/>
        </p:nvSpPr>
        <p:spPr>
          <a:xfrm>
            <a:off x="7782814" y="481447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null</a:t>
            </a:r>
            <a:endParaRPr lang="zh-CN" altLang="en-US" sz="16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473EEF6-420F-43E9-A88C-C82217D9B773}"/>
              </a:ext>
            </a:extLst>
          </p:cNvPr>
          <p:cNvSpPr/>
          <p:nvPr/>
        </p:nvSpPr>
        <p:spPr>
          <a:xfrm>
            <a:off x="10325169" y="471060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null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75883B-6C2E-42E5-B483-C7CE1D0F2012}"/>
              </a:ext>
            </a:extLst>
          </p:cNvPr>
          <p:cNvSpPr txBox="1"/>
          <p:nvPr/>
        </p:nvSpPr>
        <p:spPr>
          <a:xfrm>
            <a:off x="463665" y="1995055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recycle0x11</a:t>
            </a:r>
            <a:endParaRPr lang="zh-CN" altLang="en-US" sz="16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C142C89-DCC4-40F0-9BB2-5478124EC88C}"/>
              </a:ext>
            </a:extLst>
          </p:cNvPr>
          <p:cNvSpPr/>
          <p:nvPr/>
        </p:nvSpPr>
        <p:spPr>
          <a:xfrm>
            <a:off x="2742967" y="481447"/>
            <a:ext cx="1413166" cy="768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CDE2D93-933D-4FC4-AF5E-A960E7325C99}"/>
              </a:ext>
            </a:extLst>
          </p:cNvPr>
          <p:cNvSpPr/>
          <p:nvPr/>
        </p:nvSpPr>
        <p:spPr>
          <a:xfrm>
            <a:off x="5240459" y="1809308"/>
            <a:ext cx="1413166" cy="768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next=0x10</a:t>
            </a:r>
            <a:endParaRPr lang="zh-CN" altLang="en-US" sz="16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DD665E3-CF57-4CAD-9E34-E3127F66BDD0}"/>
              </a:ext>
            </a:extLst>
          </p:cNvPr>
          <p:cNvSpPr/>
          <p:nvPr/>
        </p:nvSpPr>
        <p:spPr>
          <a:xfrm>
            <a:off x="7782814" y="1819695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null</a:t>
            </a:r>
            <a:endParaRPr lang="zh-CN" altLang="en-US" sz="16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F68C9D-9BC1-4A80-975F-D73BC40706D0}"/>
              </a:ext>
            </a:extLst>
          </p:cNvPr>
          <p:cNvSpPr/>
          <p:nvPr/>
        </p:nvSpPr>
        <p:spPr>
          <a:xfrm>
            <a:off x="10366757" y="1809308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null</a:t>
            </a:r>
            <a:endParaRPr lang="zh-CN" altLang="en-US" sz="16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A93CDA7-E2D7-4A32-85F2-C0BCC96A8932}"/>
              </a:ext>
            </a:extLst>
          </p:cNvPr>
          <p:cNvSpPr txBox="1"/>
          <p:nvPr/>
        </p:nvSpPr>
        <p:spPr>
          <a:xfrm>
            <a:off x="463665" y="346363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recycle0x12</a:t>
            </a:r>
            <a:endParaRPr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C06D983-7C60-454B-A2C0-43538F85C9F0}"/>
              </a:ext>
            </a:extLst>
          </p:cNvPr>
          <p:cNvSpPr/>
          <p:nvPr/>
        </p:nvSpPr>
        <p:spPr>
          <a:xfrm>
            <a:off x="7838238" y="3262374"/>
            <a:ext cx="1413166" cy="768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next=0x11</a:t>
            </a:r>
            <a:endParaRPr lang="zh-CN" altLang="en-US" sz="16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E6E7279-331E-44AC-84CB-C76985ECD700}"/>
              </a:ext>
            </a:extLst>
          </p:cNvPr>
          <p:cNvSpPr/>
          <p:nvPr/>
        </p:nvSpPr>
        <p:spPr>
          <a:xfrm>
            <a:off x="5290602" y="3263657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0x10</a:t>
            </a:r>
            <a:endParaRPr lang="zh-CN" altLang="en-US" sz="16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EAA951E-0B98-4F92-AF91-409FADD9EEA4}"/>
              </a:ext>
            </a:extLst>
          </p:cNvPr>
          <p:cNvSpPr/>
          <p:nvPr/>
        </p:nvSpPr>
        <p:spPr>
          <a:xfrm>
            <a:off x="10325169" y="3262373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null</a:t>
            </a:r>
            <a:endParaRPr lang="zh-CN" altLang="en-US" sz="16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0DF1411-D9EE-4391-AA7C-752F7C4C088F}"/>
              </a:ext>
            </a:extLst>
          </p:cNvPr>
          <p:cNvSpPr txBox="1"/>
          <p:nvPr/>
        </p:nvSpPr>
        <p:spPr>
          <a:xfrm>
            <a:off x="2777700" y="56697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sPool</a:t>
            </a:r>
            <a:r>
              <a:rPr lang="en-US" altLang="zh-CN" sz="1600" dirty="0"/>
              <a:t> =0x10</a:t>
            </a:r>
            <a:endParaRPr lang="zh-CN" altLang="en-US" sz="16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AE68E03-7B24-443B-A36B-FC9B76205AA2}"/>
              </a:ext>
            </a:extLst>
          </p:cNvPr>
          <p:cNvSpPr txBox="1"/>
          <p:nvPr/>
        </p:nvSpPr>
        <p:spPr>
          <a:xfrm>
            <a:off x="5370611" y="1409889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sPool</a:t>
            </a:r>
            <a:r>
              <a:rPr lang="en-US" altLang="zh-CN" sz="1600" dirty="0"/>
              <a:t> =this</a:t>
            </a:r>
            <a:endParaRPr lang="zh-CN" altLang="en-US" sz="16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C338A-4C4F-42F9-9EEB-D01CE67A7F0B}"/>
              </a:ext>
            </a:extLst>
          </p:cNvPr>
          <p:cNvCxnSpPr>
            <a:cxnSpLocks/>
            <a:stCxn id="102" idx="1"/>
            <a:endCxn id="129" idx="3"/>
          </p:cNvCxnSpPr>
          <p:nvPr/>
        </p:nvCxnSpPr>
        <p:spPr>
          <a:xfrm flipH="1">
            <a:off x="4156133" y="2193771"/>
            <a:ext cx="1084326" cy="1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C0F2CD-7A69-466B-B0F6-9AB4B5563112}"/>
              </a:ext>
            </a:extLst>
          </p:cNvPr>
          <p:cNvCxnSpPr>
            <a:cxnSpLocks/>
            <a:stCxn id="122" idx="1"/>
            <a:endCxn id="123" idx="3"/>
          </p:cNvCxnSpPr>
          <p:nvPr/>
        </p:nvCxnSpPr>
        <p:spPr>
          <a:xfrm flipH="1">
            <a:off x="6703768" y="3646837"/>
            <a:ext cx="1134470" cy="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8912357-E194-4884-8FE0-B037F2C99648}"/>
              </a:ext>
            </a:extLst>
          </p:cNvPr>
          <p:cNvSpPr/>
          <p:nvPr/>
        </p:nvSpPr>
        <p:spPr>
          <a:xfrm>
            <a:off x="2742967" y="1819695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DFF4771-F7F5-4679-B425-4BAF4F62AAF4}"/>
              </a:ext>
            </a:extLst>
          </p:cNvPr>
          <p:cNvSpPr/>
          <p:nvPr/>
        </p:nvSpPr>
        <p:spPr>
          <a:xfrm>
            <a:off x="2742967" y="3263840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48B4685-4E5F-4DC5-8037-4C43387955DC}"/>
              </a:ext>
            </a:extLst>
          </p:cNvPr>
          <p:cNvSpPr txBox="1"/>
          <p:nvPr/>
        </p:nvSpPr>
        <p:spPr>
          <a:xfrm>
            <a:off x="463665" y="5092449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recycle0x13</a:t>
            </a:r>
            <a:endParaRPr lang="zh-CN" altLang="en-US" sz="16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B3E9308-7F1B-4D57-BED9-8F9A2827E6EA}"/>
              </a:ext>
            </a:extLst>
          </p:cNvPr>
          <p:cNvSpPr/>
          <p:nvPr/>
        </p:nvSpPr>
        <p:spPr>
          <a:xfrm>
            <a:off x="10336617" y="4927697"/>
            <a:ext cx="1413166" cy="768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next=0x11</a:t>
            </a:r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EF8B9B-C977-4007-8D1D-91812CAC5B10}"/>
              </a:ext>
            </a:extLst>
          </p:cNvPr>
          <p:cNvSpPr/>
          <p:nvPr/>
        </p:nvSpPr>
        <p:spPr>
          <a:xfrm>
            <a:off x="5245894" y="4877523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0x10</a:t>
            </a:r>
            <a:endParaRPr lang="zh-CN" altLang="en-US" sz="16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27CB3E3-9A45-4D54-BA44-5E128270BC51}"/>
              </a:ext>
            </a:extLst>
          </p:cNvPr>
          <p:cNvSpPr/>
          <p:nvPr/>
        </p:nvSpPr>
        <p:spPr>
          <a:xfrm>
            <a:off x="7833690" y="4959039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Message</a:t>
            </a:r>
          </a:p>
          <a:p>
            <a:pPr algn="ctr"/>
            <a:r>
              <a:rPr lang="en-US" altLang="zh-CN" sz="1600" dirty="0"/>
              <a:t>next= null</a:t>
            </a:r>
            <a:endParaRPr lang="zh-CN" altLang="en-US" sz="1600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012EA85-CC80-4F95-BC8B-768D5C902C6D}"/>
              </a:ext>
            </a:extLst>
          </p:cNvPr>
          <p:cNvCxnSpPr>
            <a:cxnSpLocks/>
            <a:stCxn id="134" idx="1"/>
            <a:endCxn id="133" idx="3"/>
          </p:cNvCxnSpPr>
          <p:nvPr/>
        </p:nvCxnSpPr>
        <p:spPr>
          <a:xfrm flipH="1" flipV="1">
            <a:off x="6659060" y="5261986"/>
            <a:ext cx="1174630" cy="8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F0203D38-0B57-419E-B299-BCAC94708D1E}"/>
              </a:ext>
            </a:extLst>
          </p:cNvPr>
          <p:cNvSpPr/>
          <p:nvPr/>
        </p:nvSpPr>
        <p:spPr>
          <a:xfrm>
            <a:off x="2742967" y="4892652"/>
            <a:ext cx="1413166" cy="76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AD50F36-7C85-4C60-A15C-202FF4C5B698}"/>
              </a:ext>
            </a:extLst>
          </p:cNvPr>
          <p:cNvCxnSpPr>
            <a:cxnSpLocks/>
            <a:stCxn id="123" idx="1"/>
            <a:endCxn id="130" idx="3"/>
          </p:cNvCxnSpPr>
          <p:nvPr/>
        </p:nvCxnSpPr>
        <p:spPr>
          <a:xfrm flipH="1">
            <a:off x="4156133" y="3648120"/>
            <a:ext cx="1134469" cy="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BF114AD-240F-4AED-8B84-68BF36F1E3CA}"/>
              </a:ext>
            </a:extLst>
          </p:cNvPr>
          <p:cNvCxnSpPr>
            <a:cxnSpLocks/>
            <a:stCxn id="133" idx="1"/>
            <a:endCxn id="137" idx="3"/>
          </p:cNvCxnSpPr>
          <p:nvPr/>
        </p:nvCxnSpPr>
        <p:spPr>
          <a:xfrm flipH="1">
            <a:off x="4156133" y="5261986"/>
            <a:ext cx="1089761" cy="1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B962A8E-DFEC-4578-8C00-B5C5929A65BE}"/>
              </a:ext>
            </a:extLst>
          </p:cNvPr>
          <p:cNvCxnSpPr>
            <a:cxnSpLocks/>
            <a:stCxn id="132" idx="1"/>
            <a:endCxn id="134" idx="3"/>
          </p:cNvCxnSpPr>
          <p:nvPr/>
        </p:nvCxnSpPr>
        <p:spPr>
          <a:xfrm flipH="1">
            <a:off x="9246856" y="5312160"/>
            <a:ext cx="1089761" cy="3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18252E87-F76D-41A8-93F6-CFEB636F382B}"/>
              </a:ext>
            </a:extLst>
          </p:cNvPr>
          <p:cNvSpPr/>
          <p:nvPr/>
        </p:nvSpPr>
        <p:spPr>
          <a:xfrm>
            <a:off x="4315536" y="1967461"/>
            <a:ext cx="254704" cy="21226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17D05E6-86C0-42E5-B975-765A7AE060E0}"/>
              </a:ext>
            </a:extLst>
          </p:cNvPr>
          <p:cNvSpPr/>
          <p:nvPr/>
        </p:nvSpPr>
        <p:spPr>
          <a:xfrm>
            <a:off x="5113107" y="1520578"/>
            <a:ext cx="254704" cy="21226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936264DB-E07D-4D20-8DA3-C7C5630F3DCD}"/>
              </a:ext>
            </a:extLst>
          </p:cNvPr>
          <p:cNvSpPr/>
          <p:nvPr/>
        </p:nvSpPr>
        <p:spPr>
          <a:xfrm>
            <a:off x="7113298" y="3540705"/>
            <a:ext cx="254704" cy="21226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A234CD92-A5DB-4A4D-BDDF-9E9233C44B16}"/>
              </a:ext>
            </a:extLst>
          </p:cNvPr>
          <p:cNvSpPr/>
          <p:nvPr/>
        </p:nvSpPr>
        <p:spPr>
          <a:xfrm>
            <a:off x="7655462" y="2970707"/>
            <a:ext cx="254704" cy="21226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EACB9EA-FBC5-44C2-BE66-E353AE1BD3F4}"/>
              </a:ext>
            </a:extLst>
          </p:cNvPr>
          <p:cNvSpPr/>
          <p:nvPr/>
        </p:nvSpPr>
        <p:spPr>
          <a:xfrm>
            <a:off x="9791736" y="5163420"/>
            <a:ext cx="254704" cy="21226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6A43FF3-D2E8-404D-999D-582A0FE2AD85}"/>
              </a:ext>
            </a:extLst>
          </p:cNvPr>
          <p:cNvSpPr/>
          <p:nvPr/>
        </p:nvSpPr>
        <p:spPr>
          <a:xfrm>
            <a:off x="10060050" y="4641608"/>
            <a:ext cx="254704" cy="21226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3D58576-975B-4149-96EF-3EC7CF11AFD3}"/>
              </a:ext>
            </a:extLst>
          </p:cNvPr>
          <p:cNvSpPr txBox="1"/>
          <p:nvPr/>
        </p:nvSpPr>
        <p:spPr>
          <a:xfrm>
            <a:off x="4040871" y="2184465"/>
            <a:ext cx="143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Next=</a:t>
            </a:r>
            <a:r>
              <a:rPr lang="en-US" altLang="zh-CN" sz="1600" b="1" dirty="0" err="1">
                <a:solidFill>
                  <a:srgbClr val="FF0000"/>
                </a:solidFill>
              </a:rPr>
              <a:t>sPool</a:t>
            </a:r>
            <a:endParaRPr lang="zh-CN" altLang="en-US" sz="16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751A988-8434-40FD-B453-16D15E363497}"/>
              </a:ext>
            </a:extLst>
          </p:cNvPr>
          <p:cNvSpPr txBox="1"/>
          <p:nvPr/>
        </p:nvSpPr>
        <p:spPr>
          <a:xfrm>
            <a:off x="6642309" y="3663095"/>
            <a:ext cx="143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Next=</a:t>
            </a:r>
            <a:r>
              <a:rPr lang="en-US" altLang="zh-CN" sz="1600" b="1" dirty="0" err="1">
                <a:solidFill>
                  <a:srgbClr val="FF0000"/>
                </a:solidFill>
              </a:rPr>
              <a:t>sPool</a:t>
            </a:r>
            <a:endParaRPr lang="zh-CN" altLang="en-US" sz="16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701C641-3BDD-4259-917C-F432F2EE6D80}"/>
              </a:ext>
            </a:extLst>
          </p:cNvPr>
          <p:cNvSpPr txBox="1"/>
          <p:nvPr/>
        </p:nvSpPr>
        <p:spPr>
          <a:xfrm>
            <a:off x="9135887" y="5305271"/>
            <a:ext cx="143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Next=</a:t>
            </a:r>
            <a:r>
              <a:rPr lang="en-US" altLang="zh-CN" sz="1600" b="1" dirty="0" err="1">
                <a:solidFill>
                  <a:srgbClr val="FF0000"/>
                </a:solidFill>
              </a:rPr>
              <a:t>sPool</a:t>
            </a:r>
            <a:endParaRPr lang="zh-CN" altLang="en-US" sz="16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5B7F98E-049A-4BE0-8167-40C4E092F1E7}"/>
              </a:ext>
            </a:extLst>
          </p:cNvPr>
          <p:cNvSpPr txBox="1"/>
          <p:nvPr/>
        </p:nvSpPr>
        <p:spPr>
          <a:xfrm>
            <a:off x="10444391" y="2907560"/>
            <a:ext cx="1100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This</a:t>
            </a:r>
            <a:r>
              <a:rPr lang="en-US" altLang="zh-CN" sz="1600" dirty="0"/>
              <a:t>=0x12</a:t>
            </a:r>
            <a:endParaRPr lang="zh-CN" altLang="en-US" sz="16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BD181AEC-F23D-4D0C-AC5E-66332F373C05}"/>
              </a:ext>
            </a:extLst>
          </p:cNvPr>
          <p:cNvSpPr txBox="1"/>
          <p:nvPr/>
        </p:nvSpPr>
        <p:spPr>
          <a:xfrm>
            <a:off x="10461544" y="4515250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sPool</a:t>
            </a:r>
            <a:r>
              <a:rPr lang="en-US" altLang="zh-CN" sz="1600" dirty="0"/>
              <a:t> =this</a:t>
            </a:r>
            <a:endParaRPr lang="zh-CN" altLang="en-US" sz="16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F6CCFE9-A5DD-4584-8642-895FC5AE6B42}"/>
              </a:ext>
            </a:extLst>
          </p:cNvPr>
          <p:cNvSpPr txBox="1"/>
          <p:nvPr/>
        </p:nvSpPr>
        <p:spPr>
          <a:xfrm>
            <a:off x="7945398" y="2868060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sPool</a:t>
            </a:r>
            <a:r>
              <a:rPr lang="en-US" altLang="zh-CN" sz="1600" dirty="0"/>
              <a:t> =this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508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271</Words>
  <Application>Microsoft Office PowerPoint</Application>
  <PresentationFormat>宽屏</PresentationFormat>
  <Paragraphs>137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958665147@qq.com</dc:creator>
  <cp:lastModifiedBy>958665147@qq.com</cp:lastModifiedBy>
  <cp:revision>14</cp:revision>
  <dcterms:created xsi:type="dcterms:W3CDTF">2019-12-02T06:55:29Z</dcterms:created>
  <dcterms:modified xsi:type="dcterms:W3CDTF">2020-03-28T16:49:42Z</dcterms:modified>
</cp:coreProperties>
</file>