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B5A93-2B01-4ADF-9DFA-09783BD8B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29FB5-7DB7-472F-B978-6BDF6DA5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120A4-A120-428B-8E1C-6DDE565C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9E7A3-3E5E-4480-8104-8761C6FD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E00FB-F7EB-46A3-B1F8-4DABCF3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0091C-DA8B-4B9A-B589-22B990E5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13321-871F-4A8F-BD09-4FA7F2E0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BF19E-938B-4687-8F79-B5EA2BAE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4ADCD-8DAF-4830-9DA6-1D9C68C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6A4F7-1DF7-4ED3-8A48-6E705D59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1DA9F-7796-492C-B17A-3122B44C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7B1D9-656E-4B67-8FBE-17CEC346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8F1AA-90E1-470B-B91E-5CA47723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FBD06-4E2B-48C4-B9F2-E95D71D3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47DBB-71B0-4D3E-A416-B2A211A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A8554-D017-4F2E-9440-3B868AAE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11263-A763-409B-8849-0E77FC9C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D766-E394-42CB-866D-CA00F952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8D10D-3524-4500-938D-BDB8803F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473F9-0429-44AD-96E5-C08E0D0B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13F0-3CB9-4E49-89A0-35262F2C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B8225-C74F-440F-A6B5-C5723697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8555D-F36A-4944-A4C7-0F50F832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DF98D-1337-4362-81D7-6F822CDC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E1201-8BFB-4C8C-9832-54959000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28AA-AAB5-4595-B810-AC01E787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FAE5-A2BA-4699-B556-888AE6B02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56E02-8887-41B3-8134-6014A968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1930A-7073-46A3-915E-209FF0B3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13994-8CE2-447C-B098-267C6CD9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FE2F2-1090-4BDA-973D-49120B9F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2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7342-2518-4EE7-88C6-B6EBEEF6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32D87-B7D4-4C42-9C3C-C3F21558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198F9-DA5B-4ADA-BC08-23A650CC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9E2279-FB74-485B-8314-AEF23CBB9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CF94A-AC65-4829-87BC-8370793C0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3A830-D38A-4234-8E6C-CDC66077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88AB0-61FA-499B-BC93-0578689F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7E18D-4295-4707-AC81-BD8DC27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A08B8-DD1F-4B21-B517-3F1901F4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0537E-AB52-4A96-8BB0-2648E9B2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39EEB-3EF9-402A-8FCD-F6D81CDC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71DD5B-3D38-4E35-9F0C-F865F596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8C51B6-36FC-4412-B770-B6606F5F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1E707-34F4-4EC2-947D-9D9C77C5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20E9D-4384-4706-83BF-A50528BA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1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6A5B-666E-4350-8DFB-160F018F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F0290-620F-4BB6-8CDF-5F9283FF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11667-72AC-4520-9171-4E691063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F0AE6-054B-4FB8-BC60-31F31A3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E6A16-D18F-4A31-92DE-C1D1D05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65F0D-2F27-46EE-8914-01B0EADD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1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EE9F8-CD43-4D65-BCC4-6D64770C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4E3A2-A1EB-4237-98D8-32C10913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62CCC-1582-4A63-B277-2A854E2A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FC629-3D4F-4609-AFC3-008B8C81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ABA39-92BA-4E3A-9654-6900C557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6867A-18C6-4B5B-A0B4-965C39FD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F206B-C334-4186-906D-E0D486BE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8877D-6365-452F-B360-F3FAC414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D97FA-EC76-4937-BE07-1E790969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444D-D5B5-461D-BE6E-03E4FBAC83F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7765D-360A-40BC-8017-F9868B60F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93D3B-58C9-494E-8EAA-59C6F9020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4CC5-674A-4E42-BB3A-CEB57AE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52856E-EF6A-4D1D-86FF-0FD6C59EC48B}"/>
              </a:ext>
            </a:extLst>
          </p:cNvPr>
          <p:cNvSpPr txBox="1"/>
          <p:nvPr/>
        </p:nvSpPr>
        <p:spPr>
          <a:xfrm>
            <a:off x="252305" y="3622892"/>
            <a:ext cx="1286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</a:rPr>
              <a:t>ofInt(0,100)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959B-96A3-4F42-8B95-CC9B3261A71E}"/>
              </a:ext>
            </a:extLst>
          </p:cNvPr>
          <p:cNvSpPr txBox="1"/>
          <p:nvPr/>
        </p:nvSpPr>
        <p:spPr>
          <a:xfrm>
            <a:off x="1955537" y="3224583"/>
            <a:ext cx="215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当时间完成度 </a:t>
            </a:r>
            <a:r>
              <a:rPr lang="en-US" altLang="zh-CN" sz="1600" dirty="0"/>
              <a:t>= 0.5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3128C8-89AB-459D-882F-A3BC52480605}"/>
              </a:ext>
            </a:extLst>
          </p:cNvPr>
          <p:cNvSpPr/>
          <p:nvPr/>
        </p:nvSpPr>
        <p:spPr>
          <a:xfrm>
            <a:off x="6814715" y="3244334"/>
            <a:ext cx="1195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Evaluator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9C2733-1251-481A-8301-FD93969E5C4A}"/>
              </a:ext>
            </a:extLst>
          </p:cNvPr>
          <p:cNvSpPr txBox="1"/>
          <p:nvPr/>
        </p:nvSpPr>
        <p:spPr>
          <a:xfrm>
            <a:off x="4610635" y="2690336"/>
            <a:ext cx="2356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Interpolator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73793-389A-402E-9C67-94D964D8E9E9}"/>
              </a:ext>
            </a:extLst>
          </p:cNvPr>
          <p:cNvSpPr txBox="1"/>
          <p:nvPr/>
        </p:nvSpPr>
        <p:spPr>
          <a:xfrm>
            <a:off x="4102436" y="3802004"/>
            <a:ext cx="1822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动画完成度</a:t>
            </a:r>
            <a:r>
              <a:rPr lang="en-US" altLang="zh-CN" sz="1600" dirty="0"/>
              <a:t>= 0.2</a:t>
            </a:r>
            <a:endParaRPr lang="zh-CN" altLang="en-US" sz="16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04B4E38-0668-444E-AAEF-25F0E4D1834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105657" y="2859613"/>
            <a:ext cx="504978" cy="534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1757954-E1D9-4FE3-A68A-256D09965E73}"/>
              </a:ext>
            </a:extLst>
          </p:cNvPr>
          <p:cNvSpPr txBox="1"/>
          <p:nvPr/>
        </p:nvSpPr>
        <p:spPr>
          <a:xfrm>
            <a:off x="8293995" y="3255361"/>
            <a:ext cx="306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属性值 </a:t>
            </a:r>
            <a:r>
              <a:rPr lang="en-US" altLang="zh-CN" sz="1600" dirty="0"/>
              <a:t>=0.2 </a:t>
            </a:r>
            <a:r>
              <a:rPr lang="zh-CN" altLang="en-US" sz="1600" dirty="0"/>
              <a:t>* </a:t>
            </a:r>
            <a:r>
              <a:rPr lang="en-US" altLang="zh-CN" sz="1600" dirty="0"/>
              <a:t>100 = 20</a:t>
            </a:r>
            <a:endParaRPr lang="zh-CN" altLang="en-US" sz="1600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61C7D7A-0055-4AAA-8998-C27675E317DC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5924798" y="3582888"/>
            <a:ext cx="1487889" cy="388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8B0250-8E40-4B32-B7B1-A2D6F59F0387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8010659" y="3413611"/>
            <a:ext cx="283336" cy="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F2E6D45-FFE4-4B6C-A0AB-3D1EF24966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538399" y="3393860"/>
            <a:ext cx="417138" cy="39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3811CF-8FF1-4BA6-94FC-60FC185ED05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5014778" y="3027729"/>
            <a:ext cx="773114" cy="775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0E3DC45A-2DF9-4C41-94FF-7E49F4F6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36" y="896737"/>
            <a:ext cx="2403186" cy="182437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89EDD808-D999-43B4-9181-472623CF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22" y="2258165"/>
            <a:ext cx="4858568" cy="911442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E1C7EA66-FE20-4B37-8A04-8DBBCA1344BD}"/>
              </a:ext>
            </a:extLst>
          </p:cNvPr>
          <p:cNvSpPr txBox="1"/>
          <p:nvPr/>
        </p:nvSpPr>
        <p:spPr>
          <a:xfrm>
            <a:off x="4000430" y="311962"/>
            <a:ext cx="30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映射函数计算</a:t>
            </a:r>
            <a:r>
              <a:rPr lang="en-US" altLang="zh-CN" sz="1600" dirty="0"/>
              <a:t>0.5</a:t>
            </a:r>
            <a:r>
              <a:rPr lang="zh-CN" altLang="en-US" sz="1600" dirty="0"/>
              <a:t>对应的动画完成度</a:t>
            </a:r>
            <a:r>
              <a:rPr lang="en-US" altLang="zh-CN" sz="1600" dirty="0"/>
              <a:t>=0.2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1F8C5D6-BD7D-49F7-A48B-3D5C15A00BA7}"/>
              </a:ext>
            </a:extLst>
          </p:cNvPr>
          <p:cNvSpPr txBox="1"/>
          <p:nvPr/>
        </p:nvSpPr>
        <p:spPr>
          <a:xfrm>
            <a:off x="6845568" y="1827278"/>
            <a:ext cx="240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提供属性值的算法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BE0C830-8984-4777-B089-5F0F5BEA380B}"/>
              </a:ext>
            </a:extLst>
          </p:cNvPr>
          <p:cNvSpPr txBox="1"/>
          <p:nvPr/>
        </p:nvSpPr>
        <p:spPr>
          <a:xfrm>
            <a:off x="252305" y="2593641"/>
            <a:ext cx="203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</a:rPr>
              <a:t>setDuration(3000)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6C54D98-1063-44AD-8A2E-6E2A48F0E73B}"/>
              </a:ext>
            </a:extLst>
          </p:cNvPr>
          <p:cNvCxnSpPr>
            <a:cxnSpLocks/>
            <a:stCxn id="93" idx="2"/>
            <a:endCxn id="5" idx="1"/>
          </p:cNvCxnSpPr>
          <p:nvPr/>
        </p:nvCxnSpPr>
        <p:spPr>
          <a:xfrm>
            <a:off x="1272213" y="2932195"/>
            <a:ext cx="683324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0DEF1D1-BA6A-4CDB-8B55-6E5A6D494FD4}"/>
              </a:ext>
            </a:extLst>
          </p:cNvPr>
          <p:cNvSpPr txBox="1"/>
          <p:nvPr/>
        </p:nvSpPr>
        <p:spPr>
          <a:xfrm>
            <a:off x="1955537" y="2957459"/>
            <a:ext cx="190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600" dirty="0"/>
              <a:t>随时间不断增大</a:t>
            </a:r>
          </a:p>
        </p:txBody>
      </p:sp>
    </p:spTree>
    <p:extLst>
      <p:ext uri="{BB962C8B-B14F-4D97-AF65-F5344CB8AC3E}">
        <p14:creationId xmlns:p14="http://schemas.microsoft.com/office/powerpoint/2010/main" val="4221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9E473F-6926-4BCE-B67A-D68E78AF5A4E}"/>
              </a:ext>
            </a:extLst>
          </p:cNvPr>
          <p:cNvCxnSpPr/>
          <p:nvPr/>
        </p:nvCxnSpPr>
        <p:spPr>
          <a:xfrm flipV="1">
            <a:off x="2125014" y="1790163"/>
            <a:ext cx="0" cy="294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688549-8D93-4076-A100-C0950B403FF1}"/>
              </a:ext>
            </a:extLst>
          </p:cNvPr>
          <p:cNvCxnSpPr/>
          <p:nvPr/>
        </p:nvCxnSpPr>
        <p:spPr>
          <a:xfrm>
            <a:off x="2137893" y="4726546"/>
            <a:ext cx="3155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672C92E-BECA-475C-A20D-A52C694D5841}"/>
              </a:ext>
            </a:extLst>
          </p:cNvPr>
          <p:cNvCxnSpPr>
            <a:cxnSpLocks/>
          </p:cNvCxnSpPr>
          <p:nvPr/>
        </p:nvCxnSpPr>
        <p:spPr>
          <a:xfrm>
            <a:off x="2125014" y="2176530"/>
            <a:ext cx="12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B629A3-8469-4EAC-9029-56A3ACE99D05}"/>
              </a:ext>
            </a:extLst>
          </p:cNvPr>
          <p:cNvCxnSpPr/>
          <p:nvPr/>
        </p:nvCxnSpPr>
        <p:spPr>
          <a:xfrm>
            <a:off x="2009103" y="2189475"/>
            <a:ext cx="11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9B3B42C-7552-40C4-8272-3F32BE10A26A}"/>
              </a:ext>
            </a:extLst>
          </p:cNvPr>
          <p:cNvCxnSpPr/>
          <p:nvPr/>
        </p:nvCxnSpPr>
        <p:spPr>
          <a:xfrm flipV="1">
            <a:off x="4803820" y="4726546"/>
            <a:ext cx="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2038924-CC8B-462D-B69B-6679BC077BAF}"/>
              </a:ext>
            </a:extLst>
          </p:cNvPr>
          <p:cNvCxnSpPr/>
          <p:nvPr/>
        </p:nvCxnSpPr>
        <p:spPr>
          <a:xfrm flipV="1">
            <a:off x="4803820" y="4726546"/>
            <a:ext cx="0" cy="15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E24038A-F72B-45A2-8FDF-E38BF328A416}"/>
              </a:ext>
            </a:extLst>
          </p:cNvPr>
          <p:cNvSpPr txBox="1"/>
          <p:nvPr/>
        </p:nvSpPr>
        <p:spPr>
          <a:xfrm>
            <a:off x="1712891" y="2038030"/>
            <a:ext cx="29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98FF8-602A-483F-B7E8-FE938E64239D}"/>
              </a:ext>
            </a:extLst>
          </p:cNvPr>
          <p:cNvSpPr txBox="1"/>
          <p:nvPr/>
        </p:nvSpPr>
        <p:spPr>
          <a:xfrm>
            <a:off x="4655714" y="4881093"/>
            <a:ext cx="29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08788D4-B21D-4BF1-BC36-74037D54572E}"/>
              </a:ext>
            </a:extLst>
          </p:cNvPr>
          <p:cNvCxnSpPr>
            <a:cxnSpLocks/>
          </p:cNvCxnSpPr>
          <p:nvPr/>
        </p:nvCxnSpPr>
        <p:spPr>
          <a:xfrm flipV="1">
            <a:off x="2125014" y="3998890"/>
            <a:ext cx="2421228" cy="72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D5B0FEF-B532-4144-99E3-1D0456F7189D}"/>
              </a:ext>
            </a:extLst>
          </p:cNvPr>
          <p:cNvCxnSpPr>
            <a:cxnSpLocks/>
          </p:cNvCxnSpPr>
          <p:nvPr/>
        </p:nvCxnSpPr>
        <p:spPr>
          <a:xfrm flipV="1">
            <a:off x="4546242" y="2176529"/>
            <a:ext cx="257578" cy="181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8FB03C4-9406-4D76-8B40-213E84319B41}"/>
              </a:ext>
            </a:extLst>
          </p:cNvPr>
          <p:cNvSpPr txBox="1"/>
          <p:nvPr/>
        </p:nvSpPr>
        <p:spPr>
          <a:xfrm>
            <a:off x="1455315" y="3853951"/>
            <a:ext cx="55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0.333</a:t>
            </a:r>
            <a:endParaRPr lang="zh-CN" altLang="en-US" sz="1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3A21BBE-F51C-4430-B707-ACAFE5A1107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009103" y="3992451"/>
            <a:ext cx="1287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8E2488A-819B-454C-AA59-B6D46FD4A554}"/>
              </a:ext>
            </a:extLst>
          </p:cNvPr>
          <p:cNvSpPr txBox="1"/>
          <p:nvPr/>
        </p:nvSpPr>
        <p:spPr>
          <a:xfrm>
            <a:off x="4314424" y="4868215"/>
            <a:ext cx="41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0.9</a:t>
            </a:r>
            <a:endParaRPr lang="zh-CN" altLang="en-US" sz="1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A4A0FEB-2502-4CB3-83A7-C196DE08F753}"/>
              </a:ext>
            </a:extLst>
          </p:cNvPr>
          <p:cNvCxnSpPr>
            <a:cxnSpLocks/>
          </p:cNvCxnSpPr>
          <p:nvPr/>
        </p:nvCxnSpPr>
        <p:spPr>
          <a:xfrm flipV="1">
            <a:off x="4546242" y="4739425"/>
            <a:ext cx="0" cy="14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DD9635-6AA4-400A-8760-24056897F972}"/>
              </a:ext>
            </a:extLst>
          </p:cNvPr>
          <p:cNvCxnSpPr/>
          <p:nvPr/>
        </p:nvCxnSpPr>
        <p:spPr>
          <a:xfrm>
            <a:off x="2125014" y="3992450"/>
            <a:ext cx="242122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734328-DDC0-458A-B704-98D0F4693792}"/>
              </a:ext>
            </a:extLst>
          </p:cNvPr>
          <p:cNvCxnSpPr>
            <a:cxnSpLocks/>
          </p:cNvCxnSpPr>
          <p:nvPr/>
        </p:nvCxnSpPr>
        <p:spPr>
          <a:xfrm flipH="1" flipV="1">
            <a:off x="4546242" y="3979572"/>
            <a:ext cx="2" cy="759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95C1FA-1016-407B-AD29-6090A27F4C68}"/>
              </a:ext>
            </a:extLst>
          </p:cNvPr>
          <p:cNvCxnSpPr>
            <a:cxnSpLocks/>
          </p:cNvCxnSpPr>
          <p:nvPr/>
        </p:nvCxnSpPr>
        <p:spPr>
          <a:xfrm>
            <a:off x="2125014" y="3084490"/>
            <a:ext cx="2550017" cy="80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6BA34C7-BC37-4BD9-A696-AC9A59DD73AC}"/>
              </a:ext>
            </a:extLst>
          </p:cNvPr>
          <p:cNvSpPr txBox="1"/>
          <p:nvPr/>
        </p:nvSpPr>
        <p:spPr>
          <a:xfrm>
            <a:off x="1429558" y="2954014"/>
            <a:ext cx="55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0.666</a:t>
            </a:r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DDF21D-F666-438E-BCD6-E438DBD4DC3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546242" y="3992450"/>
            <a:ext cx="2279548" cy="6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6CAA925-0C62-4952-BCA9-1E24E0172587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675031" y="3065172"/>
            <a:ext cx="2150759" cy="2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7570621-3291-4434-A170-7D703040189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803820" y="2176529"/>
            <a:ext cx="20219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2A8E52B-7994-436C-A92F-84BF3B3189F2}"/>
              </a:ext>
            </a:extLst>
          </p:cNvPr>
          <p:cNvSpPr txBox="1"/>
          <p:nvPr/>
        </p:nvSpPr>
        <p:spPr>
          <a:xfrm>
            <a:off x="6825790" y="3814224"/>
            <a:ext cx="14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3.6s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C882C68-C393-49C4-B681-E408BF8FF465}"/>
              </a:ext>
            </a:extLst>
          </p:cNvPr>
          <p:cNvSpPr txBox="1"/>
          <p:nvPr/>
        </p:nvSpPr>
        <p:spPr>
          <a:xfrm>
            <a:off x="6825790" y="2880506"/>
            <a:ext cx="14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3.8s</a:t>
            </a:r>
            <a:r>
              <a:rPr lang="zh-CN" altLang="en-US" dirty="0"/>
              <a:t>，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86AF549-3F0D-47BF-8751-AC91A8D8C559}"/>
              </a:ext>
            </a:extLst>
          </p:cNvPr>
          <p:cNvSpPr txBox="1"/>
          <p:nvPr/>
        </p:nvSpPr>
        <p:spPr>
          <a:xfrm>
            <a:off x="6825790" y="1991863"/>
            <a:ext cx="14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4.0s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） 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1B64BC-CC0B-4E56-A301-6FFAA1D52624}"/>
              </a:ext>
            </a:extLst>
          </p:cNvPr>
          <p:cNvCxnSpPr>
            <a:cxnSpLocks/>
          </p:cNvCxnSpPr>
          <p:nvPr/>
        </p:nvCxnSpPr>
        <p:spPr>
          <a:xfrm flipV="1">
            <a:off x="2125013" y="2176530"/>
            <a:ext cx="2678807" cy="128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angle 1">
            <a:extLst>
              <a:ext uri="{FF2B5EF4-FFF2-40B4-BE49-F238E27FC236}">
                <a16:creationId xmlns:a16="http://schemas.microsoft.com/office/drawing/2014/main" id="{577AD2DF-2E5B-4DCB-A15A-1B64F30D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986" y="518445"/>
            <a:ext cx="8822027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Path path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path.lineTo(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0.333f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path.lineTo(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).setDuration(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valueAnimator.setInterpolator(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PathInterpolator(path))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CA778CB-11B4-41F5-950E-B62A53EDD848}"/>
              </a:ext>
            </a:extLst>
          </p:cNvPr>
          <p:cNvSpPr txBox="1"/>
          <p:nvPr/>
        </p:nvSpPr>
        <p:spPr>
          <a:xfrm>
            <a:off x="5370491" y="4529659"/>
            <a:ext cx="122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时间完成度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B0013A-F534-47A9-B82A-67B6C29A654B}"/>
              </a:ext>
            </a:extLst>
          </p:cNvPr>
          <p:cNvSpPr txBox="1"/>
          <p:nvPr/>
        </p:nvSpPr>
        <p:spPr>
          <a:xfrm>
            <a:off x="817817" y="1699475"/>
            <a:ext cx="122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动画完成度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C4A994-ED8C-41C4-9993-D3435CF77A1D}"/>
              </a:ext>
            </a:extLst>
          </p:cNvPr>
          <p:cNvCxnSpPr>
            <a:cxnSpLocks/>
          </p:cNvCxnSpPr>
          <p:nvPr/>
        </p:nvCxnSpPr>
        <p:spPr>
          <a:xfrm flipV="1">
            <a:off x="4803820" y="2189408"/>
            <a:ext cx="0" cy="25371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>
            <a:extLst>
              <a:ext uri="{FF2B5EF4-FFF2-40B4-BE49-F238E27FC236}">
                <a16:creationId xmlns:a16="http://schemas.microsoft.com/office/drawing/2014/main" id="{B2E0EF0F-D3A5-4269-8317-A8219246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90425"/>
            <a:ext cx="3440269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ValueAnimator anim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ValueAnimator()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anim.setIntValues(values)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anim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1E4A326E-CA54-46B1-BA52-78364C8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49" y="224833"/>
            <a:ext cx="4028717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setIntValues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setValues(PropertyValuesHolder.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AA58B5CC-E766-4041-8F60-BD98657F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451" y="1061573"/>
            <a:ext cx="5222249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PropertyValuesHolder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propertyName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IntPropertyValuesHolder(propertyName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B6522A4-62DE-41EF-8636-2D43ACD5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868" y="1905109"/>
            <a:ext cx="462083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IntPropertyValuesHolder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propertyName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(propertyName)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setIntValues(values)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96C6A2DB-CE48-42BA-AEA7-76B60B62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894839"/>
            <a:ext cx="293370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setIntValues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mValueType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mKeyframes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KeyframeSet.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(values)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71A60DA0-F00E-47B8-991E-251E1792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4026659"/>
            <a:ext cx="61595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KeyframeSet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numKeyframes = values.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IntKeyframe keyframes[]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IntKeyframe[Math.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(numKeyframes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(numKeyframes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keyframes[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(IntKeyframe) Keyframe.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keyframes[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(IntKeyframe) Keyframe.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keyframes[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(IntKeyframe) Keyframe.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numKeyframes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++i)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keyframes[i] =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(IntKeyframe) Keyframe.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i / (numKeyframes -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values[i])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IntKeyframeSet(keyframes)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45EA051-0381-4702-82D6-883EE69BF6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47775" y="648537"/>
            <a:ext cx="2318801" cy="41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1E9E17-1A30-4003-A61A-B9427EA66AF7}"/>
              </a:ext>
            </a:extLst>
          </p:cNvPr>
          <p:cNvCxnSpPr>
            <a:cxnSpLocks/>
          </p:cNvCxnSpPr>
          <p:nvPr/>
        </p:nvCxnSpPr>
        <p:spPr>
          <a:xfrm flipV="1">
            <a:off x="1828800" y="501832"/>
            <a:ext cx="2508250" cy="146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7F0C840-A82A-4503-B370-659DDF782B4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203842" y="2444820"/>
            <a:ext cx="2407008" cy="4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B28A360-7E2C-4CBD-98F3-3631FAEE18B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890000" y="1455090"/>
            <a:ext cx="877284" cy="4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9">
            <a:extLst>
              <a:ext uri="{FF2B5EF4-FFF2-40B4-BE49-F238E27FC236}">
                <a16:creationId xmlns:a16="http://schemas.microsoft.com/office/drawing/2014/main" id="{5C04CC68-7AE6-463F-B197-0014F57F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63768"/>
            <a:ext cx="457200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Keyframe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ofInt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fraction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IntKeyframe(fraction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64AE00F-129F-4844-ABC7-D2DEB9814CE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997950" y="3429000"/>
            <a:ext cx="1612900" cy="597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B01DAF5-3112-4ECC-930C-0ADD60571AF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5245100" y="5017711"/>
            <a:ext cx="3321050" cy="69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Rectangle 11">
            <a:extLst>
              <a:ext uri="{FF2B5EF4-FFF2-40B4-BE49-F238E27FC236}">
                <a16:creationId xmlns:a16="http://schemas.microsoft.com/office/drawing/2014/main" id="{7C6DE4A0-672E-41D4-A45E-EC3839E9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382834"/>
            <a:ext cx="283210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IntKeyframe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fraction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mFraction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fraction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value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mValueType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mHasValue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2688FDB-1EA9-434D-A2EE-E3A1616F6277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137893" y="4398497"/>
            <a:ext cx="459258" cy="619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515CF0-DE3A-4D7A-8C35-D9C3FD0E79AE}"/>
              </a:ext>
            </a:extLst>
          </p:cNvPr>
          <p:cNvCxnSpPr/>
          <p:nvPr/>
        </p:nvCxnSpPr>
        <p:spPr>
          <a:xfrm>
            <a:off x="7147775" y="5773344"/>
            <a:ext cx="42242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ECE773A-03AA-4592-B0DA-EC88CD7648F0}"/>
              </a:ext>
            </a:extLst>
          </p:cNvPr>
          <p:cNvSpPr txBox="1"/>
          <p:nvPr/>
        </p:nvSpPr>
        <p:spPr>
          <a:xfrm>
            <a:off x="9269926" y="5877493"/>
            <a:ext cx="182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这些值（关键帧）默认平均插入于动画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6BF8A5-E902-45E5-AEA4-8BBD35AF58C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212545" y="6209462"/>
            <a:ext cx="21280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0CA94471-C831-46B5-B9B0-17A578C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45" y="5624686"/>
            <a:ext cx="389890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KeyframeSet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(Keyframe... keyframes)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mNumKeyframes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keyframes.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mKeyframes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(keyframes)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mFirstKeyframe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keyframes[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mLastKeyframe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keyframes[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mNumKeyframes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mInterpolator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mLastKeyframe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.getInterpolator()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0CDCA6F-6DB1-4EA3-A8E9-A20EFBA7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2" y="1383086"/>
            <a:ext cx="554180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setValues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(PropertyValuesHolder... values)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numValues = values.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values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mValuesMap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HashMap&lt;String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PropertyValuesHolder&gt;(numValues)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numValues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++i)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PropertyValuesHolder valuesHolder = values[i]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mValuesMap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.put(valuesHolder.getPropertyName()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valuesHolder)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mInitialized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9B40602-A8D5-4F4B-AECF-B879324D652F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374365" y="598723"/>
            <a:ext cx="2015836" cy="78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B2959D0-845B-447D-9A99-9F4CBADFE2F0}"/>
              </a:ext>
            </a:extLst>
          </p:cNvPr>
          <p:cNvSpPr/>
          <p:nvPr/>
        </p:nvSpPr>
        <p:spPr>
          <a:xfrm>
            <a:off x="3696237" y="224833"/>
            <a:ext cx="316964" cy="2288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D9EF88B-4744-42AF-B326-5392C1DC3D17}"/>
              </a:ext>
            </a:extLst>
          </p:cNvPr>
          <p:cNvSpPr/>
          <p:nvPr/>
        </p:nvSpPr>
        <p:spPr>
          <a:xfrm>
            <a:off x="8689614" y="534110"/>
            <a:ext cx="316964" cy="2288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F002D9-9A3A-4F32-8340-8576A26DE306}"/>
              </a:ext>
            </a:extLst>
          </p:cNvPr>
          <p:cNvSpPr txBox="1"/>
          <p:nvPr/>
        </p:nvSpPr>
        <p:spPr>
          <a:xfrm>
            <a:off x="1631555" y="619509"/>
            <a:ext cx="197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ValueAnimator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C5C8F4-88D1-41BD-BD92-53DEFF60FEB3}"/>
              </a:ext>
            </a:extLst>
          </p:cNvPr>
          <p:cNvSpPr txBox="1"/>
          <p:nvPr/>
        </p:nvSpPr>
        <p:spPr>
          <a:xfrm>
            <a:off x="9625091" y="1315016"/>
            <a:ext cx="251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PropertyValuesHolde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A8A751-3823-416B-BDF9-A6E65B6FFE17}"/>
              </a:ext>
            </a:extLst>
          </p:cNvPr>
          <p:cNvSpPr txBox="1"/>
          <p:nvPr/>
        </p:nvSpPr>
        <p:spPr>
          <a:xfrm>
            <a:off x="10579100" y="3990348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KeyframeSet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ABD0BD4-4BA6-427F-A79E-23D8F4BB9A9F}"/>
              </a:ext>
            </a:extLst>
          </p:cNvPr>
          <p:cNvSpPr txBox="1"/>
          <p:nvPr/>
        </p:nvSpPr>
        <p:spPr>
          <a:xfrm>
            <a:off x="4114040" y="5037296"/>
            <a:ext cx="113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Keyframe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2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09B7889-9E2F-4D15-A74A-E4D068F7C545}"/>
              </a:ext>
            </a:extLst>
          </p:cNvPr>
          <p:cNvSpPr txBox="1"/>
          <p:nvPr/>
        </p:nvSpPr>
        <p:spPr>
          <a:xfrm>
            <a:off x="553792" y="309093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ValueAnimator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27C04-62F6-4CDB-88DC-25E033FF4CDE}"/>
              </a:ext>
            </a:extLst>
          </p:cNvPr>
          <p:cNvSpPr txBox="1"/>
          <p:nvPr/>
        </p:nvSpPr>
        <p:spPr>
          <a:xfrm>
            <a:off x="2550017" y="309093"/>
            <a:ext cx="2176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AnimationHandler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4F9E17-67D0-488A-B91A-3E2916444E8C}"/>
              </a:ext>
            </a:extLst>
          </p:cNvPr>
          <p:cNvSpPr txBox="1"/>
          <p:nvPr/>
        </p:nvSpPr>
        <p:spPr>
          <a:xfrm>
            <a:off x="4546242" y="309093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Choreographer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93144-FCE7-4CF1-AEE8-11AD07CB2D54}"/>
              </a:ext>
            </a:extLst>
          </p:cNvPr>
          <p:cNvSpPr txBox="1"/>
          <p:nvPr/>
        </p:nvSpPr>
        <p:spPr>
          <a:xfrm>
            <a:off x="6798276" y="309093"/>
            <a:ext cx="2225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DisplayEventReceiver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282AA4-7B6E-4D42-924B-291EC9EB4852}"/>
              </a:ext>
            </a:extLst>
          </p:cNvPr>
          <p:cNvCxnSpPr/>
          <p:nvPr/>
        </p:nvCxnSpPr>
        <p:spPr>
          <a:xfrm>
            <a:off x="553792" y="1828800"/>
            <a:ext cx="83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4E87870-BE82-4ACD-B9F6-49903914BE22}"/>
              </a:ext>
            </a:extLst>
          </p:cNvPr>
          <p:cNvSpPr txBox="1"/>
          <p:nvPr/>
        </p:nvSpPr>
        <p:spPr>
          <a:xfrm>
            <a:off x="712322" y="1521023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start()</a:t>
            </a:r>
            <a:endParaRPr lang="zh-CN" altLang="en-US" sz="12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6498623-E6AB-4523-B063-7242E16315F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16676" y="647647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1CFB1A-32E6-4A18-8937-6BCC39F98903}"/>
              </a:ext>
            </a:extLst>
          </p:cNvPr>
          <p:cNvCxnSpPr/>
          <p:nvPr/>
        </p:nvCxnSpPr>
        <p:spPr>
          <a:xfrm flipH="1">
            <a:off x="3509490" y="647647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DCE966F-A6D5-4365-8AE1-F757044A8844}"/>
              </a:ext>
            </a:extLst>
          </p:cNvPr>
          <p:cNvCxnSpPr/>
          <p:nvPr/>
        </p:nvCxnSpPr>
        <p:spPr>
          <a:xfrm flipH="1">
            <a:off x="5252433" y="642575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959330-E2EF-4CEA-A1A5-90E322F6DDF7}"/>
              </a:ext>
            </a:extLst>
          </p:cNvPr>
          <p:cNvCxnSpPr/>
          <p:nvPr/>
        </p:nvCxnSpPr>
        <p:spPr>
          <a:xfrm flipH="1">
            <a:off x="7821769" y="642574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1D57266-A592-4CED-9823-4EC0CFE4CB8A}"/>
              </a:ext>
            </a:extLst>
          </p:cNvPr>
          <p:cNvSpPr/>
          <p:nvPr/>
        </p:nvSpPr>
        <p:spPr>
          <a:xfrm>
            <a:off x="1373365" y="1603540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3A4C34-4114-4F33-BD8D-0D20AF93D5D1}"/>
              </a:ext>
            </a:extLst>
          </p:cNvPr>
          <p:cNvSpPr/>
          <p:nvPr/>
        </p:nvSpPr>
        <p:spPr>
          <a:xfrm>
            <a:off x="3451919" y="2024666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7BB56CA-916D-4714-97A1-A4EED9E9B338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437760" y="2139623"/>
            <a:ext cx="2014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EFCBA02-644F-47A4-818F-D5670C8E82A9}"/>
              </a:ext>
            </a:extLst>
          </p:cNvPr>
          <p:cNvSpPr txBox="1"/>
          <p:nvPr/>
        </p:nvSpPr>
        <p:spPr>
          <a:xfrm>
            <a:off x="1627795" y="1828800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addAnimationCallback()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0B0160-8D6A-4B6E-A6E1-E5E1A188F2B6}"/>
              </a:ext>
            </a:extLst>
          </p:cNvPr>
          <p:cNvSpPr/>
          <p:nvPr/>
        </p:nvSpPr>
        <p:spPr>
          <a:xfrm>
            <a:off x="7789571" y="2851675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7B2CDCC-EA75-4477-BD2C-19A5733A83BD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5050297" y="2546129"/>
            <a:ext cx="535278" cy="75813"/>
          </a:xfrm>
          <a:prstGeom prst="bentConnector4">
            <a:avLst>
              <a:gd name="adj1" fmla="val 18544"/>
              <a:gd name="adj2" fmla="val 401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A34E311-9CDB-4508-B55B-AA9B8949E676}"/>
              </a:ext>
            </a:extLst>
          </p:cNvPr>
          <p:cNvSpPr/>
          <p:nvPr/>
        </p:nvSpPr>
        <p:spPr>
          <a:xfrm>
            <a:off x="5291449" y="2514919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13B2D05-3A17-4EC2-90E2-79B51576A972}"/>
              </a:ext>
            </a:extLst>
          </p:cNvPr>
          <p:cNvCxnSpPr>
            <a:cxnSpLocks/>
          </p:cNvCxnSpPr>
          <p:nvPr/>
        </p:nvCxnSpPr>
        <p:spPr>
          <a:xfrm>
            <a:off x="3522940" y="2335489"/>
            <a:ext cx="1709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EEF49B0-BE12-4F75-BD34-08035BD2FC61}"/>
              </a:ext>
            </a:extLst>
          </p:cNvPr>
          <p:cNvSpPr txBox="1"/>
          <p:nvPr/>
        </p:nvSpPr>
        <p:spPr>
          <a:xfrm>
            <a:off x="3712975" y="2024666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postFrameCallback()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7645A7-4FCB-4098-A8DF-8EDD55B12E6B}"/>
              </a:ext>
            </a:extLst>
          </p:cNvPr>
          <p:cNvSpPr/>
          <p:nvPr/>
        </p:nvSpPr>
        <p:spPr>
          <a:xfrm>
            <a:off x="5232732" y="2264535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EEE891-DECC-49D5-BC6C-774A8C8AEF60}"/>
              </a:ext>
            </a:extLst>
          </p:cNvPr>
          <p:cNvSpPr txBox="1"/>
          <p:nvPr/>
        </p:nvSpPr>
        <p:spPr>
          <a:xfrm>
            <a:off x="5537610" y="2398707"/>
            <a:ext cx="222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postCallbackDelayedInternal()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66DA61-F11D-4D4B-BE8A-163E9A367FEE}"/>
              </a:ext>
            </a:extLst>
          </p:cNvPr>
          <p:cNvCxnSpPr>
            <a:cxnSpLocks/>
          </p:cNvCxnSpPr>
          <p:nvPr/>
        </p:nvCxnSpPr>
        <p:spPr>
          <a:xfrm>
            <a:off x="5355843" y="3096832"/>
            <a:ext cx="246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336FF5C-4E35-4D2E-9FE3-398F4B3D8C71}"/>
              </a:ext>
            </a:extLst>
          </p:cNvPr>
          <p:cNvSpPr txBox="1"/>
          <p:nvPr/>
        </p:nvSpPr>
        <p:spPr>
          <a:xfrm>
            <a:off x="5958625" y="2851675"/>
            <a:ext cx="236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scheduleVsync()</a:t>
            </a:r>
            <a:endParaRPr lang="zh-CN" altLang="en-US" sz="12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7F114B-983B-4349-9494-BB0DCE5EFCCE}"/>
              </a:ext>
            </a:extLst>
          </p:cNvPr>
          <p:cNvCxnSpPr>
            <a:cxnSpLocks/>
          </p:cNvCxnSpPr>
          <p:nvPr/>
        </p:nvCxnSpPr>
        <p:spPr>
          <a:xfrm>
            <a:off x="7857296" y="3209472"/>
            <a:ext cx="1859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827D8DA-222E-4AC2-996D-F6F5BF2831C1}"/>
              </a:ext>
            </a:extLst>
          </p:cNvPr>
          <p:cNvSpPr txBox="1"/>
          <p:nvPr/>
        </p:nvSpPr>
        <p:spPr>
          <a:xfrm>
            <a:off x="7943176" y="2911432"/>
            <a:ext cx="172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nativeScheduleVsync()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765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2F445-4A9B-434B-A3D1-546298A767F1}"/>
              </a:ext>
            </a:extLst>
          </p:cNvPr>
          <p:cNvSpPr txBox="1"/>
          <p:nvPr/>
        </p:nvSpPr>
        <p:spPr>
          <a:xfrm>
            <a:off x="553792" y="309093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ValueAnimator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DD4B8-EA78-455E-8336-1777257E368C}"/>
              </a:ext>
            </a:extLst>
          </p:cNvPr>
          <p:cNvSpPr txBox="1"/>
          <p:nvPr/>
        </p:nvSpPr>
        <p:spPr>
          <a:xfrm>
            <a:off x="2550017" y="309093"/>
            <a:ext cx="2176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AnimationHandler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2FD05-4889-4E82-B33F-9716449242D3}"/>
              </a:ext>
            </a:extLst>
          </p:cNvPr>
          <p:cNvSpPr txBox="1"/>
          <p:nvPr/>
        </p:nvSpPr>
        <p:spPr>
          <a:xfrm>
            <a:off x="4852392" y="309093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Choreographer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E6486-0108-4FA7-93E9-AE163F923604}"/>
              </a:ext>
            </a:extLst>
          </p:cNvPr>
          <p:cNvSpPr txBox="1"/>
          <p:nvPr/>
        </p:nvSpPr>
        <p:spPr>
          <a:xfrm>
            <a:off x="6538643" y="297328"/>
            <a:ext cx="2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FrameDisplayEventReceiver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9C3FE5-C8C1-4C7C-A921-799A7A7ED00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416676" y="647647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DA42CD-D0DB-4974-AEA8-995D92442C92}"/>
              </a:ext>
            </a:extLst>
          </p:cNvPr>
          <p:cNvCxnSpPr/>
          <p:nvPr/>
        </p:nvCxnSpPr>
        <p:spPr>
          <a:xfrm flipH="1">
            <a:off x="3509490" y="647647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9DCD47-5431-4781-BA62-FD04401A8031}"/>
              </a:ext>
            </a:extLst>
          </p:cNvPr>
          <p:cNvCxnSpPr/>
          <p:nvPr/>
        </p:nvCxnSpPr>
        <p:spPr>
          <a:xfrm flipH="1">
            <a:off x="5558583" y="642575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B6A333-AC04-48BF-BC76-E9CDCBB18A68}"/>
              </a:ext>
            </a:extLst>
          </p:cNvPr>
          <p:cNvCxnSpPr/>
          <p:nvPr/>
        </p:nvCxnSpPr>
        <p:spPr>
          <a:xfrm flipH="1">
            <a:off x="7821769" y="642574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D99399C-FC4D-43D9-B2A0-CADCCF59C441}"/>
              </a:ext>
            </a:extLst>
          </p:cNvPr>
          <p:cNvSpPr/>
          <p:nvPr/>
        </p:nvSpPr>
        <p:spPr>
          <a:xfrm>
            <a:off x="3451338" y="2401353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5820ED-51A5-432C-B9B5-E92F92A0E96E}"/>
              </a:ext>
            </a:extLst>
          </p:cNvPr>
          <p:cNvSpPr/>
          <p:nvPr/>
        </p:nvSpPr>
        <p:spPr>
          <a:xfrm>
            <a:off x="7789571" y="1051705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6B6F2FD-D81B-4575-8826-6A60C0974B44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>
            <a:off x="5191598" y="2268135"/>
            <a:ext cx="656068" cy="77927"/>
          </a:xfrm>
          <a:prstGeom prst="bentConnector4">
            <a:avLst>
              <a:gd name="adj1" fmla="val 778"/>
              <a:gd name="adj2" fmla="val 393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36E9289-3119-40A4-AE16-6678877B0763}"/>
              </a:ext>
            </a:extLst>
          </p:cNvPr>
          <p:cNvSpPr/>
          <p:nvPr/>
        </p:nvSpPr>
        <p:spPr>
          <a:xfrm>
            <a:off x="5480668" y="2298376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2DE05-24E7-4CC6-B063-0031555FE763}"/>
              </a:ext>
            </a:extLst>
          </p:cNvPr>
          <p:cNvSpPr txBox="1"/>
          <p:nvPr/>
        </p:nvSpPr>
        <p:spPr>
          <a:xfrm>
            <a:off x="3725462" y="2541092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doAnimationFrame()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49EC98-8EF6-47BE-BE92-85621EA41E63}"/>
              </a:ext>
            </a:extLst>
          </p:cNvPr>
          <p:cNvSpPr/>
          <p:nvPr/>
        </p:nvSpPr>
        <p:spPr>
          <a:xfrm>
            <a:off x="5553981" y="1781671"/>
            <a:ext cx="45719" cy="1315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D32497-A471-4DF2-A3EE-2004AD21D9A5}"/>
              </a:ext>
            </a:extLst>
          </p:cNvPr>
          <p:cNvSpPr txBox="1"/>
          <p:nvPr/>
        </p:nvSpPr>
        <p:spPr>
          <a:xfrm>
            <a:off x="4392548" y="1985371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doCallbacks()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A81187-0B72-4A86-BF96-108D28CB98D0}"/>
              </a:ext>
            </a:extLst>
          </p:cNvPr>
          <p:cNvSpPr txBox="1"/>
          <p:nvPr/>
        </p:nvSpPr>
        <p:spPr>
          <a:xfrm>
            <a:off x="6192597" y="1627604"/>
            <a:ext cx="16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doframe()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635263-0E3B-40A9-B322-8E9E325AFACC}"/>
              </a:ext>
            </a:extLst>
          </p:cNvPr>
          <p:cNvSpPr txBox="1"/>
          <p:nvPr/>
        </p:nvSpPr>
        <p:spPr>
          <a:xfrm>
            <a:off x="6738093" y="1160086"/>
            <a:ext cx="173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onVsync()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52963D-1426-4808-A78A-3ED4B3AF42FC}"/>
              </a:ext>
            </a:extLst>
          </p:cNvPr>
          <p:cNvCxnSpPr>
            <a:cxnSpLocks/>
          </p:cNvCxnSpPr>
          <p:nvPr/>
        </p:nvCxnSpPr>
        <p:spPr>
          <a:xfrm flipH="1">
            <a:off x="7840398" y="1176544"/>
            <a:ext cx="90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283514A-B133-4BD1-82C3-0ABF7E8B9D7E}"/>
              </a:ext>
            </a:extLst>
          </p:cNvPr>
          <p:cNvSpPr/>
          <p:nvPr/>
        </p:nvSpPr>
        <p:spPr>
          <a:xfrm>
            <a:off x="7745531" y="1545465"/>
            <a:ext cx="61564" cy="52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551BECB-F9A3-498F-8B06-EF763190B5CC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>
            <a:off x="7448966" y="1473111"/>
            <a:ext cx="629475" cy="36344"/>
          </a:xfrm>
          <a:prstGeom prst="bentConnector4">
            <a:avLst>
              <a:gd name="adj1" fmla="val 660"/>
              <a:gd name="adj2" fmla="val 72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9E1BCA7-71D1-4994-AA1F-9C1696A3606F}"/>
              </a:ext>
            </a:extLst>
          </p:cNvPr>
          <p:cNvSpPr txBox="1"/>
          <p:nvPr/>
        </p:nvSpPr>
        <p:spPr>
          <a:xfrm>
            <a:off x="8827711" y="1038044"/>
            <a:ext cx="161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dispatchVsync()</a:t>
            </a:r>
            <a:endParaRPr lang="zh-CN" altLang="en-US" sz="12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A524D2A-9FF2-4873-9F55-BABA9A76BBAA}"/>
              </a:ext>
            </a:extLst>
          </p:cNvPr>
          <p:cNvCxnSpPr>
            <a:cxnSpLocks/>
          </p:cNvCxnSpPr>
          <p:nvPr/>
        </p:nvCxnSpPr>
        <p:spPr>
          <a:xfrm flipH="1">
            <a:off x="5631898" y="1967299"/>
            <a:ext cx="2113634" cy="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7B25909-22E4-4D8C-935B-E028C00C7533}"/>
              </a:ext>
            </a:extLst>
          </p:cNvPr>
          <p:cNvCxnSpPr>
            <a:cxnSpLocks/>
          </p:cNvCxnSpPr>
          <p:nvPr/>
        </p:nvCxnSpPr>
        <p:spPr>
          <a:xfrm flipH="1">
            <a:off x="3500469" y="2799387"/>
            <a:ext cx="1980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9788738-406F-4D6A-84FE-9804D82DC69D}"/>
              </a:ext>
            </a:extLst>
          </p:cNvPr>
          <p:cNvSpPr/>
          <p:nvPr/>
        </p:nvSpPr>
        <p:spPr>
          <a:xfrm>
            <a:off x="1400981" y="2635133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E261D6D-1D9D-4F77-987B-91BE99408C92}"/>
              </a:ext>
            </a:extLst>
          </p:cNvPr>
          <p:cNvSpPr txBox="1"/>
          <p:nvPr/>
        </p:nvSpPr>
        <p:spPr>
          <a:xfrm>
            <a:off x="1675105" y="2774872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doAnimationFrame()</a:t>
            </a:r>
            <a:endParaRPr lang="zh-CN" altLang="en-US" sz="12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C5B70CA-6FF5-4DCD-AB7E-3812C73E901E}"/>
              </a:ext>
            </a:extLst>
          </p:cNvPr>
          <p:cNvCxnSpPr>
            <a:cxnSpLocks/>
          </p:cNvCxnSpPr>
          <p:nvPr/>
        </p:nvCxnSpPr>
        <p:spPr>
          <a:xfrm flipH="1">
            <a:off x="1450112" y="3033167"/>
            <a:ext cx="1980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DBF6F9A0-6210-41E4-9808-CC3B59F6F6E9}"/>
              </a:ext>
            </a:extLst>
          </p:cNvPr>
          <p:cNvSpPr/>
          <p:nvPr/>
        </p:nvSpPr>
        <p:spPr>
          <a:xfrm>
            <a:off x="1356642" y="2971888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F9BD0670-9B2C-431B-BE4C-00C54763E3C8}"/>
              </a:ext>
            </a:extLst>
          </p:cNvPr>
          <p:cNvCxnSpPr>
            <a:endCxn id="91" idx="1"/>
          </p:cNvCxnSpPr>
          <p:nvPr/>
        </p:nvCxnSpPr>
        <p:spPr>
          <a:xfrm rot="5400000">
            <a:off x="1105289" y="3008090"/>
            <a:ext cx="551907" cy="49200"/>
          </a:xfrm>
          <a:prstGeom prst="bentConnector4">
            <a:avLst>
              <a:gd name="adj1" fmla="val 19492"/>
              <a:gd name="adj2" fmla="val 564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F1278C9-3DE3-48C3-A01F-4985A251A472}"/>
              </a:ext>
            </a:extLst>
          </p:cNvPr>
          <p:cNvSpPr txBox="1"/>
          <p:nvPr/>
        </p:nvSpPr>
        <p:spPr>
          <a:xfrm>
            <a:off x="21775" y="2958314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animateValue()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29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448D3D-CAAD-478A-9D04-A3F1C44AFC8B}"/>
              </a:ext>
            </a:extLst>
          </p:cNvPr>
          <p:cNvSpPr txBox="1"/>
          <p:nvPr/>
        </p:nvSpPr>
        <p:spPr>
          <a:xfrm>
            <a:off x="2984390" y="239626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ValueAnimator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B1F69-F3AF-4FE4-882B-5970B08BD9CA}"/>
              </a:ext>
            </a:extLst>
          </p:cNvPr>
          <p:cNvSpPr txBox="1"/>
          <p:nvPr/>
        </p:nvSpPr>
        <p:spPr>
          <a:xfrm>
            <a:off x="5028183" y="232934"/>
            <a:ext cx="2176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AnimationHandler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5005B-A5CA-4A1D-A6EC-360B9E553C8B}"/>
              </a:ext>
            </a:extLst>
          </p:cNvPr>
          <p:cNvSpPr txBox="1"/>
          <p:nvPr/>
        </p:nvSpPr>
        <p:spPr>
          <a:xfrm>
            <a:off x="7025666" y="246692"/>
            <a:ext cx="172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Choreographer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D55001-1E86-4476-8572-E77F9DB052C9}"/>
              </a:ext>
            </a:extLst>
          </p:cNvPr>
          <p:cNvSpPr txBox="1"/>
          <p:nvPr/>
        </p:nvSpPr>
        <p:spPr>
          <a:xfrm>
            <a:off x="8530831" y="232934"/>
            <a:ext cx="2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FrameDisplayEventReceiver</a:t>
            </a:r>
            <a:endParaRPr lang="zh-CN" altLang="en-US" sz="16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9E439D-A722-4A5D-9586-F9DB29542C9D}"/>
              </a:ext>
            </a:extLst>
          </p:cNvPr>
          <p:cNvCxnSpPr>
            <a:cxnSpLocks/>
          </p:cNvCxnSpPr>
          <p:nvPr/>
        </p:nvCxnSpPr>
        <p:spPr>
          <a:xfrm flipH="1">
            <a:off x="4055102" y="589945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3DDC75-13A8-4179-8C3C-6B1CEB95FBAD}"/>
              </a:ext>
            </a:extLst>
          </p:cNvPr>
          <p:cNvCxnSpPr/>
          <p:nvPr/>
        </p:nvCxnSpPr>
        <p:spPr>
          <a:xfrm flipH="1">
            <a:off x="5913313" y="603606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2B1B14-9795-4C2F-B72A-53DD858AE287}"/>
              </a:ext>
            </a:extLst>
          </p:cNvPr>
          <p:cNvCxnSpPr/>
          <p:nvPr/>
        </p:nvCxnSpPr>
        <p:spPr>
          <a:xfrm flipH="1">
            <a:off x="7937660" y="571488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C2D45E-FF29-4067-8101-84D310E78C72}"/>
              </a:ext>
            </a:extLst>
          </p:cNvPr>
          <p:cNvCxnSpPr/>
          <p:nvPr/>
        </p:nvCxnSpPr>
        <p:spPr>
          <a:xfrm flipH="1">
            <a:off x="9813957" y="578180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B52293D-4839-44F1-9D40-C06C8FB95BD4}"/>
              </a:ext>
            </a:extLst>
          </p:cNvPr>
          <p:cNvSpPr/>
          <p:nvPr/>
        </p:nvSpPr>
        <p:spPr>
          <a:xfrm>
            <a:off x="5876315" y="1973607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8493A7-70F6-4DF0-9C56-591632BCA828}"/>
              </a:ext>
            </a:extLst>
          </p:cNvPr>
          <p:cNvSpPr/>
          <p:nvPr/>
        </p:nvSpPr>
        <p:spPr>
          <a:xfrm>
            <a:off x="9802913" y="603606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CC7C36-DC23-4C31-8E4F-F728470BE783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>
            <a:off x="7591829" y="1813343"/>
            <a:ext cx="656068" cy="77927"/>
          </a:xfrm>
          <a:prstGeom prst="bentConnector4">
            <a:avLst>
              <a:gd name="adj1" fmla="val 778"/>
              <a:gd name="adj2" fmla="val 393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493BFBE-0E5A-4EB6-9561-5E6E8D2D4734}"/>
              </a:ext>
            </a:extLst>
          </p:cNvPr>
          <p:cNvSpPr/>
          <p:nvPr/>
        </p:nvSpPr>
        <p:spPr>
          <a:xfrm>
            <a:off x="7880899" y="1843584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C4A163-F22F-418E-9C0F-D029702B1E2D}"/>
              </a:ext>
            </a:extLst>
          </p:cNvPr>
          <p:cNvSpPr txBox="1"/>
          <p:nvPr/>
        </p:nvSpPr>
        <p:spPr>
          <a:xfrm>
            <a:off x="6046958" y="2055226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doAnimationFrame()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59AECC-1816-47E0-9CE6-BAF927D69398}"/>
              </a:ext>
            </a:extLst>
          </p:cNvPr>
          <p:cNvSpPr/>
          <p:nvPr/>
        </p:nvSpPr>
        <p:spPr>
          <a:xfrm>
            <a:off x="7930124" y="1318773"/>
            <a:ext cx="59208" cy="4708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DBF0A2-E7E8-4809-A2E5-11A0F7C1F93F}"/>
              </a:ext>
            </a:extLst>
          </p:cNvPr>
          <p:cNvSpPr txBox="1"/>
          <p:nvPr/>
        </p:nvSpPr>
        <p:spPr>
          <a:xfrm>
            <a:off x="6652965" y="1450764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doCallbacks()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CBB14E-3B29-4FED-A1F0-0B56DBD767A7}"/>
              </a:ext>
            </a:extLst>
          </p:cNvPr>
          <p:cNvSpPr txBox="1"/>
          <p:nvPr/>
        </p:nvSpPr>
        <p:spPr>
          <a:xfrm>
            <a:off x="8205939" y="1179505"/>
            <a:ext cx="16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doframe()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F84264-C986-4078-9750-A3597D8570DD}"/>
              </a:ext>
            </a:extLst>
          </p:cNvPr>
          <p:cNvSpPr txBox="1"/>
          <p:nvPr/>
        </p:nvSpPr>
        <p:spPr>
          <a:xfrm>
            <a:off x="8751435" y="711987"/>
            <a:ext cx="173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onVsync()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E30EBF-CF0F-4DA6-BF4A-6E2462C1E07B}"/>
              </a:ext>
            </a:extLst>
          </p:cNvPr>
          <p:cNvCxnSpPr>
            <a:cxnSpLocks/>
          </p:cNvCxnSpPr>
          <p:nvPr/>
        </p:nvCxnSpPr>
        <p:spPr>
          <a:xfrm flipH="1">
            <a:off x="9853740" y="728445"/>
            <a:ext cx="90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FCA430A-8217-45FF-A831-94D1AEE06714}"/>
              </a:ext>
            </a:extLst>
          </p:cNvPr>
          <p:cNvSpPr/>
          <p:nvPr/>
        </p:nvSpPr>
        <p:spPr>
          <a:xfrm>
            <a:off x="9758873" y="1097366"/>
            <a:ext cx="61564" cy="52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2442573-A279-45A2-A130-7968EEB4C227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9462308" y="1025012"/>
            <a:ext cx="629475" cy="36344"/>
          </a:xfrm>
          <a:prstGeom prst="bentConnector4">
            <a:avLst>
              <a:gd name="adj1" fmla="val 660"/>
              <a:gd name="adj2" fmla="val 72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1B022AD-5A18-45A7-8033-1B31DBB84287}"/>
              </a:ext>
            </a:extLst>
          </p:cNvPr>
          <p:cNvSpPr txBox="1"/>
          <p:nvPr/>
        </p:nvSpPr>
        <p:spPr>
          <a:xfrm>
            <a:off x="10841053" y="589945"/>
            <a:ext cx="161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dispatchVsync()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D83385-A828-49FC-959E-5A0F67870ADC}"/>
              </a:ext>
            </a:extLst>
          </p:cNvPr>
          <p:cNvCxnSpPr>
            <a:cxnSpLocks/>
          </p:cNvCxnSpPr>
          <p:nvPr/>
        </p:nvCxnSpPr>
        <p:spPr>
          <a:xfrm flipH="1">
            <a:off x="8015761" y="1519200"/>
            <a:ext cx="174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EFD178-E8F6-48EE-806F-0C2A003195AD}"/>
              </a:ext>
            </a:extLst>
          </p:cNvPr>
          <p:cNvCxnSpPr>
            <a:cxnSpLocks/>
          </p:cNvCxnSpPr>
          <p:nvPr/>
        </p:nvCxnSpPr>
        <p:spPr>
          <a:xfrm flipH="1">
            <a:off x="5940712" y="2351288"/>
            <a:ext cx="194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CD74AD4-60B3-4A11-A04B-D0F7F1C121F3}"/>
              </a:ext>
            </a:extLst>
          </p:cNvPr>
          <p:cNvSpPr/>
          <p:nvPr/>
        </p:nvSpPr>
        <p:spPr>
          <a:xfrm>
            <a:off x="4060561" y="2193726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652AE-6214-4A3C-A5B5-0EB56A2CE246}"/>
              </a:ext>
            </a:extLst>
          </p:cNvPr>
          <p:cNvSpPr txBox="1"/>
          <p:nvPr/>
        </p:nvSpPr>
        <p:spPr>
          <a:xfrm>
            <a:off x="4408211" y="2113151"/>
            <a:ext cx="17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doAnimationFrame()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71C23F-12D6-4BC1-B0FC-1A10B6723E27}"/>
              </a:ext>
            </a:extLst>
          </p:cNvPr>
          <p:cNvCxnSpPr>
            <a:cxnSpLocks/>
          </p:cNvCxnSpPr>
          <p:nvPr/>
        </p:nvCxnSpPr>
        <p:spPr>
          <a:xfrm flipH="1">
            <a:off x="4107998" y="2369933"/>
            <a:ext cx="175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F049040-86B8-45AF-94A3-E34A9BD0D6C6}"/>
              </a:ext>
            </a:extLst>
          </p:cNvPr>
          <p:cNvSpPr/>
          <p:nvPr/>
        </p:nvSpPr>
        <p:spPr>
          <a:xfrm>
            <a:off x="4016222" y="2530481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DC3FBB1-4195-4690-BACF-B0065BBE443A}"/>
              </a:ext>
            </a:extLst>
          </p:cNvPr>
          <p:cNvCxnSpPr>
            <a:endCxn id="30" idx="1"/>
          </p:cNvCxnSpPr>
          <p:nvPr/>
        </p:nvCxnSpPr>
        <p:spPr>
          <a:xfrm rot="5400000">
            <a:off x="3764869" y="2566683"/>
            <a:ext cx="551907" cy="49200"/>
          </a:xfrm>
          <a:prstGeom prst="bentConnector4">
            <a:avLst>
              <a:gd name="adj1" fmla="val 19492"/>
              <a:gd name="adj2" fmla="val 564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1F565BA-F969-412B-ACC4-9B2AB9029658}"/>
              </a:ext>
            </a:extLst>
          </p:cNvPr>
          <p:cNvSpPr txBox="1"/>
          <p:nvPr/>
        </p:nvSpPr>
        <p:spPr>
          <a:xfrm>
            <a:off x="2766812" y="2207762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animateValue()</a:t>
            </a:r>
            <a:endParaRPr lang="zh-CN" altLang="en-US" sz="1200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A7C243A-9A26-41B1-9B72-88856F7BAB36}"/>
              </a:ext>
            </a:extLst>
          </p:cNvPr>
          <p:cNvCxnSpPr>
            <a:cxnSpLocks/>
          </p:cNvCxnSpPr>
          <p:nvPr/>
        </p:nvCxnSpPr>
        <p:spPr>
          <a:xfrm flipH="1">
            <a:off x="2333571" y="584207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ACCC968-5631-4B2D-8754-B007D3EF017A}"/>
              </a:ext>
            </a:extLst>
          </p:cNvPr>
          <p:cNvCxnSpPr>
            <a:cxnSpLocks/>
          </p:cNvCxnSpPr>
          <p:nvPr/>
        </p:nvCxnSpPr>
        <p:spPr>
          <a:xfrm flipH="1">
            <a:off x="805307" y="579040"/>
            <a:ext cx="1" cy="55728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3DD7D6-E196-404C-96DB-95BD21AAD283}"/>
              </a:ext>
            </a:extLst>
          </p:cNvPr>
          <p:cNvCxnSpPr>
            <a:cxnSpLocks/>
          </p:cNvCxnSpPr>
          <p:nvPr/>
        </p:nvCxnSpPr>
        <p:spPr>
          <a:xfrm flipH="1">
            <a:off x="2368546" y="2992331"/>
            <a:ext cx="1647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49D241-7563-4545-A75F-117ECB73844E}"/>
              </a:ext>
            </a:extLst>
          </p:cNvPr>
          <p:cNvSpPr txBox="1"/>
          <p:nvPr/>
        </p:nvSpPr>
        <p:spPr>
          <a:xfrm>
            <a:off x="2018277" y="232934"/>
            <a:ext cx="60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4206751-15D0-4745-8E3C-0B1F3252DB50}"/>
              </a:ext>
            </a:extLst>
          </p:cNvPr>
          <p:cNvSpPr txBox="1"/>
          <p:nvPr/>
        </p:nvSpPr>
        <p:spPr>
          <a:xfrm>
            <a:off x="221855" y="225682"/>
            <a:ext cx="1725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ViewRootImpl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468756A-138A-464E-820E-C0CCE045B821}"/>
              </a:ext>
            </a:extLst>
          </p:cNvPr>
          <p:cNvSpPr txBox="1"/>
          <p:nvPr/>
        </p:nvSpPr>
        <p:spPr>
          <a:xfrm>
            <a:off x="2744328" y="2731944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invalidate()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6C01C5-1494-45FE-88D9-5AB0F5235C50}"/>
              </a:ext>
            </a:extLst>
          </p:cNvPr>
          <p:cNvSpPr/>
          <p:nvPr/>
        </p:nvSpPr>
        <p:spPr>
          <a:xfrm>
            <a:off x="2318402" y="2667910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ED0BEBA-BACE-4D5E-9310-6103324D9703}"/>
              </a:ext>
            </a:extLst>
          </p:cNvPr>
          <p:cNvCxnSpPr>
            <a:cxnSpLocks/>
          </p:cNvCxnSpPr>
          <p:nvPr/>
        </p:nvCxnSpPr>
        <p:spPr>
          <a:xfrm flipH="1">
            <a:off x="846882" y="3114218"/>
            <a:ext cx="1466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79486A0-8149-4F4A-AF0F-2EFF83A6B30D}"/>
              </a:ext>
            </a:extLst>
          </p:cNvPr>
          <p:cNvSpPr txBox="1"/>
          <p:nvPr/>
        </p:nvSpPr>
        <p:spPr>
          <a:xfrm>
            <a:off x="1041832" y="2853831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invalidate()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FE6A99-68AD-4569-AFE9-2C8072C8D11A}"/>
              </a:ext>
            </a:extLst>
          </p:cNvPr>
          <p:cNvSpPr/>
          <p:nvPr/>
        </p:nvSpPr>
        <p:spPr>
          <a:xfrm>
            <a:off x="773554" y="2888049"/>
            <a:ext cx="78011" cy="217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60D8BDE-75FC-4576-83A9-6F5BA4FCCE0D}"/>
              </a:ext>
            </a:extLst>
          </p:cNvPr>
          <p:cNvSpPr/>
          <p:nvPr/>
        </p:nvSpPr>
        <p:spPr>
          <a:xfrm>
            <a:off x="836855" y="3726903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BE459FE-1080-448C-9CF0-B95A4DD27F6C}"/>
              </a:ext>
            </a:extLst>
          </p:cNvPr>
          <p:cNvCxnSpPr>
            <a:cxnSpLocks/>
            <a:endCxn id="57" idx="3"/>
          </p:cNvCxnSpPr>
          <p:nvPr/>
        </p:nvCxnSpPr>
        <p:spPr>
          <a:xfrm rot="16200000" flipH="1">
            <a:off x="610825" y="3773234"/>
            <a:ext cx="523751" cy="57097"/>
          </a:xfrm>
          <a:prstGeom prst="bentConnector4">
            <a:avLst>
              <a:gd name="adj1" fmla="val -52505"/>
              <a:gd name="adj2" fmla="val 500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AD68AF1-EBAE-4FDE-A7B9-59E7B293AB5D}"/>
              </a:ext>
            </a:extLst>
          </p:cNvPr>
          <p:cNvSpPr txBox="1"/>
          <p:nvPr/>
        </p:nvSpPr>
        <p:spPr>
          <a:xfrm>
            <a:off x="817033" y="3389496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scheduleTraversals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C41B05C-D724-44FC-9870-8A3D2FE2D1C9}"/>
              </a:ext>
            </a:extLst>
          </p:cNvPr>
          <p:cNvCxnSpPr>
            <a:cxnSpLocks/>
          </p:cNvCxnSpPr>
          <p:nvPr/>
        </p:nvCxnSpPr>
        <p:spPr>
          <a:xfrm>
            <a:off x="901287" y="4202158"/>
            <a:ext cx="697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F33C043-3C80-4AFC-B5BE-3C1F0267B243}"/>
              </a:ext>
            </a:extLst>
          </p:cNvPr>
          <p:cNvSpPr txBox="1"/>
          <p:nvPr/>
        </p:nvSpPr>
        <p:spPr>
          <a:xfrm>
            <a:off x="3433513" y="3858656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postCallback()</a:t>
            </a:r>
            <a:endParaRPr lang="zh-CN" altLang="en-US" sz="1200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F890709-D1EC-4128-ABBF-D81DF0758B0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578180" y="4724322"/>
            <a:ext cx="656068" cy="77927"/>
          </a:xfrm>
          <a:prstGeom prst="bentConnector4">
            <a:avLst>
              <a:gd name="adj1" fmla="val 778"/>
              <a:gd name="adj2" fmla="val 393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8EEB643B-3B4A-43FA-A6C7-F879B0FB24ED}"/>
              </a:ext>
            </a:extLst>
          </p:cNvPr>
          <p:cNvSpPr/>
          <p:nvPr/>
        </p:nvSpPr>
        <p:spPr>
          <a:xfrm>
            <a:off x="7867250" y="4754563"/>
            <a:ext cx="64394" cy="673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BFCDB60-40CE-4B95-A97A-B0EFCAD33910}"/>
              </a:ext>
            </a:extLst>
          </p:cNvPr>
          <p:cNvSpPr txBox="1"/>
          <p:nvPr/>
        </p:nvSpPr>
        <p:spPr>
          <a:xfrm>
            <a:off x="6639316" y="4361743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doCallbacks()</a:t>
            </a:r>
            <a:endParaRPr lang="zh-CN" altLang="en-US" sz="12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006C38-18AE-4802-A810-43B67A6F9310}"/>
              </a:ext>
            </a:extLst>
          </p:cNvPr>
          <p:cNvCxnSpPr>
            <a:cxnSpLocks/>
          </p:cNvCxnSpPr>
          <p:nvPr/>
        </p:nvCxnSpPr>
        <p:spPr>
          <a:xfrm flipH="1">
            <a:off x="2382797" y="5274183"/>
            <a:ext cx="547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C4B6DEA9-9F12-4907-936A-0F93FFFD6784}"/>
              </a:ext>
            </a:extLst>
          </p:cNvPr>
          <p:cNvSpPr/>
          <p:nvPr/>
        </p:nvSpPr>
        <p:spPr>
          <a:xfrm>
            <a:off x="2291006" y="4896461"/>
            <a:ext cx="64395" cy="107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22B56AA-99C8-476E-864D-D209D737D3A8}"/>
              </a:ext>
            </a:extLst>
          </p:cNvPr>
          <p:cNvSpPr txBox="1"/>
          <p:nvPr/>
        </p:nvSpPr>
        <p:spPr>
          <a:xfrm>
            <a:off x="3883664" y="4832737"/>
            <a:ext cx="151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onDraw()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5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754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958665147@qq.com</cp:lastModifiedBy>
  <cp:revision>48</cp:revision>
  <dcterms:created xsi:type="dcterms:W3CDTF">2019-11-27T00:48:18Z</dcterms:created>
  <dcterms:modified xsi:type="dcterms:W3CDTF">2019-12-06T06:34:44Z</dcterms:modified>
</cp:coreProperties>
</file>