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06430" y="102870"/>
            <a:ext cx="115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init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02870"/>
            <a:ext cx="2787015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41890" y="14859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提交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commit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648335"/>
            <a:ext cx="7905115" cy="55613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95110" y="1625600"/>
            <a:ext cx="1185545" cy="20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33770" y="784225"/>
            <a:ext cx="2630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变为追加提交</a:t>
            </a:r>
            <a:r>
              <a:rPr lang="en-US" altLang="zh-CN" sz="1400">
                <a:solidFill>
                  <a:srgbClr val="FF0000"/>
                </a:solidFill>
              </a:rPr>
              <a:t>: </a:t>
            </a:r>
            <a:r>
              <a:rPr lang="zh-CN" altLang="en-US" sz="1400">
                <a:solidFill>
                  <a:srgbClr val="FF0000"/>
                </a:solidFill>
              </a:rPr>
              <a:t>这次的提交不会创建新的版本，会追加到上一个版本作为补充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7115" y="4014470"/>
            <a:ext cx="925195" cy="280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9460" y="3423285"/>
            <a:ext cx="2479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点中变动的文件点</a:t>
            </a:r>
            <a:r>
              <a:rPr lang="en-US" altLang="zh-CN" sz="1400">
                <a:solidFill>
                  <a:srgbClr val="FF0000"/>
                </a:solidFill>
              </a:rPr>
              <a:t>√</a:t>
            </a:r>
            <a:r>
              <a:rPr lang="zh-CN" altLang="en-US" sz="1400">
                <a:solidFill>
                  <a:srgbClr val="FF0000"/>
                </a:solidFill>
              </a:rPr>
              <a:t>提交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H="1" flipV="1">
            <a:off x="1430655" y="3763645"/>
            <a:ext cx="79375" cy="250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7600" y="772160"/>
            <a:ext cx="6644640" cy="295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60" y="772160"/>
            <a:ext cx="9022080" cy="1927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44430" y="102870"/>
            <a:ext cx="191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分支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branch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584960" y="2678430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新建分支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107315" y="2287905"/>
            <a:ext cx="9525000" cy="574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3330" y="4331970"/>
            <a:ext cx="6530340" cy="2827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1350645" y="6272530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切换分支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70" y="3836670"/>
            <a:ext cx="8557260" cy="33223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71235" y="6272530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定义标签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71810" y="6337300"/>
            <a:ext cx="64008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 flipV="1">
            <a:off x="7493000" y="6421120"/>
            <a:ext cx="3178810" cy="35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9860" y="784860"/>
            <a:ext cx="7970520" cy="63093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784860"/>
            <a:ext cx="5836920" cy="2788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1390" y="179070"/>
            <a:ext cx="334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暂存未提交的代码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Shelve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1250" y="219456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右键空白区域，点击</a:t>
            </a:r>
            <a:r>
              <a:rPr lang="en-US" altLang="zh-CN">
                <a:solidFill>
                  <a:schemeClr val="bg1"/>
                </a:solidFill>
              </a:rPr>
              <a:t>shelves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changes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或者左侧图标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199640" y="2827020"/>
            <a:ext cx="720725" cy="2743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flipV="1">
            <a:off x="7011035" y="2460625"/>
            <a:ext cx="1935480" cy="159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7190" y="3101340"/>
            <a:ext cx="3752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所有在这个版本上的修改被保存到自命名的</a:t>
            </a:r>
            <a:r>
              <a:rPr lang="en-US" altLang="zh-CN">
                <a:solidFill>
                  <a:schemeClr val="bg1"/>
                </a:solidFill>
              </a:rPr>
              <a:t>patch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且还原到上一个版本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6696710" y="5461000"/>
            <a:ext cx="3840480" cy="139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4200" y="2461260"/>
            <a:ext cx="164592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581390" y="5170170"/>
            <a:ext cx="39624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95110" y="441833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点击图标</a:t>
            </a:r>
            <a:r>
              <a:rPr lang="en-US" altLang="zh-CN">
                <a:solidFill>
                  <a:schemeClr val="bg1"/>
                </a:solidFill>
              </a:rPr>
              <a:t>(unshelves),</a:t>
            </a:r>
            <a:r>
              <a:rPr lang="zh-CN" altLang="en-US">
                <a:solidFill>
                  <a:schemeClr val="bg1"/>
                </a:solidFill>
              </a:rPr>
              <a:t>即会恢复之前的修改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5" idx="0"/>
          </p:cNvCxnSpPr>
          <p:nvPr/>
        </p:nvCxnSpPr>
        <p:spPr>
          <a:xfrm flipV="1">
            <a:off x="8779510" y="5017770"/>
            <a:ext cx="878840" cy="152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</p:cNvCxnSpPr>
          <p:nvPr/>
        </p:nvCxnSpPr>
        <p:spPr>
          <a:xfrm>
            <a:off x="8946515" y="3257550"/>
            <a:ext cx="1351915" cy="1905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7" idx="2"/>
          </p:cNvCxnSpPr>
          <p:nvPr/>
        </p:nvCxnSpPr>
        <p:spPr>
          <a:xfrm flipV="1">
            <a:off x="10537190" y="4023360"/>
            <a:ext cx="1876425" cy="2136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423660" y="5483860"/>
            <a:ext cx="39624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551670" y="4801870"/>
            <a:ext cx="375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再</a:t>
            </a:r>
            <a:r>
              <a:rPr lang="en-US" altLang="zh-CN">
                <a:solidFill>
                  <a:schemeClr val="bg1"/>
                </a:solidFill>
              </a:rPr>
              <a:t>shelf</a:t>
            </a:r>
            <a:r>
              <a:rPr lang="zh-CN" altLang="en-US">
                <a:solidFill>
                  <a:schemeClr val="bg1"/>
                </a:solidFill>
              </a:rPr>
              <a:t>中查看暂存文件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8330"/>
            <a:ext cx="5227320" cy="603504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 flipV="1">
            <a:off x="2512695" y="8839200"/>
            <a:ext cx="1386840" cy="422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8795" y="7362825"/>
            <a:ext cx="3752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4.git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stash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unstash</a:t>
            </a:r>
            <a:r>
              <a:rPr lang="zh-CN" altLang="en-US">
                <a:solidFill>
                  <a:schemeClr val="bg1"/>
                </a:solidFill>
              </a:rPr>
              <a:t>同理，但是没有</a:t>
            </a:r>
            <a:r>
              <a:rPr lang="en-US" altLang="zh-CN">
                <a:solidFill>
                  <a:schemeClr val="bg1"/>
                </a:solidFill>
              </a:rPr>
              <a:t>idea</a:t>
            </a:r>
            <a:r>
              <a:rPr lang="zh-CN" altLang="en-US">
                <a:solidFill>
                  <a:schemeClr val="bg1"/>
                </a:solidFill>
              </a:rPr>
              <a:t>自带的</a:t>
            </a:r>
            <a:r>
              <a:rPr lang="en-US" altLang="zh-CN">
                <a:solidFill>
                  <a:schemeClr val="bg1"/>
                </a:solidFill>
              </a:rPr>
              <a:t>shelve</a:t>
            </a:r>
            <a:r>
              <a:rPr lang="zh-CN" altLang="en-US">
                <a:solidFill>
                  <a:schemeClr val="bg1"/>
                </a:solidFill>
              </a:rPr>
              <a:t>好用；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同样直接</a:t>
            </a:r>
            <a:r>
              <a:rPr lang="en-US" altLang="zh-CN">
                <a:solidFill>
                  <a:schemeClr val="bg1"/>
                </a:solidFill>
              </a:rPr>
              <a:t>check out </a:t>
            </a:r>
            <a:r>
              <a:rPr lang="zh-CN" altLang="en-US">
                <a:solidFill>
                  <a:schemeClr val="bg1"/>
                </a:solidFill>
              </a:rPr>
              <a:t>其他分支 </a:t>
            </a:r>
            <a:r>
              <a:rPr lang="en-US" altLang="zh-CN">
                <a:solidFill>
                  <a:schemeClr val="bg1"/>
                </a:solidFill>
              </a:rPr>
              <a:t>idea</a:t>
            </a:r>
            <a:r>
              <a:rPr lang="zh-CN" altLang="en-US">
                <a:solidFill>
                  <a:schemeClr val="bg1"/>
                </a:solidFill>
              </a:rPr>
              <a:t>会自动先暂存后恢复，但是不推荐这样，还是手动一下好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>
            <a:stCxn id="21" idx="0"/>
          </p:cNvCxnSpPr>
          <p:nvPr/>
        </p:nvCxnSpPr>
        <p:spPr>
          <a:xfrm flipV="1">
            <a:off x="6621780" y="4931410"/>
            <a:ext cx="842010" cy="5524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45100" y="17023080"/>
            <a:ext cx="7924800" cy="297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5930" y="6638290"/>
            <a:ext cx="9951085" cy="2030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55505" y="207010"/>
            <a:ext cx="232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合并分支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merge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67350" y="853440"/>
            <a:ext cx="6545580" cy="2042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4302760" y="218186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先切到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（前一个版本的分支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-1967230" y="1851660"/>
            <a:ext cx="1163320" cy="65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40" y="-327660"/>
            <a:ext cx="5318760" cy="4663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19450" y="269748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点击</a:t>
            </a:r>
            <a:r>
              <a:rPr lang="en-US" altLang="zh-CN">
                <a:solidFill>
                  <a:schemeClr val="bg1"/>
                </a:solidFill>
              </a:rPr>
              <a:t>merge change</a:t>
            </a:r>
            <a:r>
              <a:rPr lang="zh-CN" altLang="en-US">
                <a:solidFill>
                  <a:schemeClr val="bg1"/>
                </a:solidFill>
              </a:rPr>
              <a:t>，选中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分支</a:t>
            </a:r>
            <a:r>
              <a:rPr lang="zh-CN" altLang="en-US">
                <a:solidFill>
                  <a:schemeClr val="bg1"/>
                </a:solidFill>
              </a:rPr>
              <a:t>（你要合并的分支）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0" y="853440"/>
            <a:ext cx="10012680" cy="23012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39150" y="1859280"/>
            <a:ext cx="3479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此时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快速合并，</a:t>
            </a:r>
            <a:r>
              <a:rPr lang="en-US" altLang="zh-CN">
                <a:solidFill>
                  <a:schemeClr val="bg1"/>
                </a:solidFill>
              </a:rPr>
              <a:t>HEAD</a:t>
            </a:r>
            <a:r>
              <a:rPr lang="zh-CN" altLang="en-US">
                <a:solidFill>
                  <a:schemeClr val="bg1"/>
                </a:solidFill>
              </a:rPr>
              <a:t>指向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10179050" y="1066800"/>
            <a:ext cx="1941195" cy="792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4160520" y="0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普通合并（没有冲突）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493260" y="572389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合并冲突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917190" y="6638290"/>
            <a:ext cx="4023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有三个分支</a:t>
            </a:r>
            <a:r>
              <a:rPr lang="en-US" altLang="zh-CN">
                <a:solidFill>
                  <a:schemeClr val="bg1"/>
                </a:solidFill>
              </a:rPr>
              <a:t>master/dev/fix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领先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做开发，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上修复紧急</a:t>
            </a:r>
            <a:r>
              <a:rPr lang="en-US" altLang="zh-CN">
                <a:solidFill>
                  <a:schemeClr val="bg1"/>
                </a:solidFill>
              </a:rPr>
              <a:t>bug</a:t>
            </a:r>
            <a:r>
              <a:rPr lang="zh-CN" altLang="en-US">
                <a:solidFill>
                  <a:schemeClr val="bg1"/>
                </a:solidFill>
              </a:rPr>
              <a:t>，领先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需先合并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也要合并</a:t>
            </a:r>
            <a:r>
              <a:rPr lang="en-US" altLang="zh-CN">
                <a:solidFill>
                  <a:schemeClr val="bg1"/>
                </a:solidFill>
              </a:rPr>
              <a:t>bug</a:t>
            </a:r>
            <a:r>
              <a:rPr lang="zh-CN" altLang="en-US">
                <a:solidFill>
                  <a:schemeClr val="bg1"/>
                </a:solidFill>
              </a:rPr>
              <a:t>，然后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合并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（任何</a:t>
            </a:r>
            <a:r>
              <a:rPr lang="zh-CN" altLang="en-US">
                <a:solidFill>
                  <a:schemeClr val="bg1"/>
                </a:solidFill>
              </a:rPr>
              <a:t>合并前要先暂存</a:t>
            </a:r>
            <a:r>
              <a:rPr lang="zh-CN" altLang="en-US">
                <a:solidFill>
                  <a:schemeClr val="bg1"/>
                </a:solidFill>
              </a:rPr>
              <a:t>工作区文件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115" y="6638290"/>
            <a:ext cx="10668000" cy="20300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27925" y="6784340"/>
            <a:ext cx="472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 master</a:t>
            </a:r>
            <a:r>
              <a:rPr lang="zh-CN" altLang="en-US">
                <a:solidFill>
                  <a:schemeClr val="bg1"/>
                </a:solidFill>
              </a:rPr>
              <a:t>合并完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，切换到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准备合并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34025" y="9198610"/>
            <a:ext cx="8296275" cy="43719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-3072130" y="12745720"/>
            <a:ext cx="472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3. </a:t>
            </a:r>
            <a:r>
              <a:rPr lang="en-US" altLang="zh-CN">
                <a:solidFill>
                  <a:schemeClr val="bg1"/>
                </a:solidFill>
              </a:rPr>
              <a:t>HEAD</a:t>
            </a:r>
            <a:r>
              <a:rPr lang="zh-CN" altLang="en-US">
                <a:solidFill>
                  <a:schemeClr val="bg1"/>
                </a:solidFill>
              </a:rPr>
              <a:t>所在的分支上的代码和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分支上代码冲突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-5505450" y="9217660"/>
            <a:ext cx="2414270" cy="7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-5486400" y="10124440"/>
            <a:ext cx="2414270" cy="7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5" idx="3"/>
            <a:endCxn id="30" idx="1"/>
          </p:cNvCxnSpPr>
          <p:nvPr/>
        </p:nvCxnSpPr>
        <p:spPr>
          <a:xfrm>
            <a:off x="-3091180" y="9594850"/>
            <a:ext cx="1139190" cy="1992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31" idx="1"/>
          </p:cNvCxnSpPr>
          <p:nvPr/>
        </p:nvCxnSpPr>
        <p:spPr>
          <a:xfrm>
            <a:off x="-3072130" y="10501630"/>
            <a:ext cx="1104900" cy="1736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-1951990" y="11403330"/>
            <a:ext cx="331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HEAD</a:t>
            </a:r>
            <a:r>
              <a:rPr lang="zh-CN" altLang="en-US">
                <a:solidFill>
                  <a:schemeClr val="bg1"/>
                </a:solidFill>
              </a:rPr>
              <a:t>所在分支的代码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1967230" y="12053570"/>
            <a:ext cx="240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分支</a:t>
            </a:r>
            <a:r>
              <a:rPr lang="zh-CN" altLang="en-US">
                <a:solidFill>
                  <a:schemeClr val="bg1"/>
                </a:solidFill>
              </a:rPr>
              <a:t>上的代码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1566545" y="10341610"/>
            <a:ext cx="1113155" cy="344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>
          <a:xfrm flipV="1">
            <a:off x="2679700" y="10467975"/>
            <a:ext cx="1054100" cy="46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705" y="9024620"/>
            <a:ext cx="14573250" cy="808672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 flipV="1">
            <a:off x="13976985" y="9627235"/>
            <a:ext cx="4403090" cy="458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 flipV="1">
            <a:off x="3948430" y="9627235"/>
            <a:ext cx="3970655" cy="458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V="1">
            <a:off x="9161145" y="9627235"/>
            <a:ext cx="4403090" cy="458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41165" y="14763115"/>
            <a:ext cx="472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4.HEAD</a:t>
            </a:r>
            <a:r>
              <a:rPr lang="zh-CN" altLang="en-US">
                <a:solidFill>
                  <a:schemeClr val="bg1"/>
                </a:solidFill>
              </a:rPr>
              <a:t>指向的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分支代码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437485" y="1476311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分支代码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49410" y="1476311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最终结果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987030" y="11729720"/>
            <a:ext cx="39624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H="1">
            <a:off x="7581900" y="11964035"/>
            <a:ext cx="462915" cy="355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5"/>
          </p:cNvCxnSpPr>
          <p:nvPr/>
        </p:nvCxnSpPr>
        <p:spPr>
          <a:xfrm>
            <a:off x="8325485" y="11964035"/>
            <a:ext cx="425450" cy="363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972300" y="15594330"/>
            <a:ext cx="80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丢弃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46770" y="15594330"/>
            <a:ext cx="80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保留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-2247900" y="19205575"/>
            <a:ext cx="472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合并完的分支线，此时可以删除</a:t>
            </a:r>
            <a:r>
              <a:rPr lang="en-US" altLang="zh-CN">
                <a:solidFill>
                  <a:schemeClr val="bg1"/>
                </a:solidFill>
              </a:rPr>
              <a:t>fix</a:t>
            </a:r>
            <a:r>
              <a:rPr lang="zh-CN" altLang="en-US">
                <a:solidFill>
                  <a:schemeClr val="bg1"/>
                </a:solidFill>
              </a:rPr>
              <a:t>分支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RythmCoder</cp:lastModifiedBy>
  <cp:revision>16</cp:revision>
  <dcterms:created xsi:type="dcterms:W3CDTF">2020-03-14T06:59:00Z</dcterms:created>
  <dcterms:modified xsi:type="dcterms:W3CDTF">2020-08-28T09:27:20Z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