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3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55965" y="123190"/>
            <a:ext cx="376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本地初始化项目上传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到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github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0"/>
            <a:ext cx="6124575" cy="371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" y="4298315"/>
            <a:ext cx="12277725" cy="2219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09480" y="6054090"/>
            <a:ext cx="1185545" cy="20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81060" y="5599430"/>
            <a:ext cx="3141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上传成功会多一个</a:t>
            </a:r>
            <a:r>
              <a:rPr lang="en-US" altLang="zh-CN" sz="1400">
                <a:solidFill>
                  <a:srgbClr val="FF0000"/>
                </a:solidFill>
              </a:rPr>
              <a:t>orgin/master</a:t>
            </a:r>
            <a:r>
              <a:rPr lang="zh-CN" altLang="en-US" sz="1400">
                <a:solidFill>
                  <a:srgbClr val="FF0000"/>
                </a:solidFill>
              </a:rPr>
              <a:t>分支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2305" y="2252980"/>
            <a:ext cx="2641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本地新建的项目上传到</a:t>
            </a:r>
            <a:r>
              <a:rPr lang="en-US" altLang="zh-CN" sz="1400">
                <a:solidFill>
                  <a:srgbClr val="FF0000"/>
                </a:solidFill>
              </a:rPr>
              <a:t>github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167620" y="102870"/>
            <a:ext cx="140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2. push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02870"/>
            <a:ext cx="2787015" cy="365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02870"/>
            <a:ext cx="4352290" cy="3649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72205" y="288925"/>
            <a:ext cx="918845" cy="11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5085" y="935355"/>
            <a:ext cx="3141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本地</a:t>
            </a:r>
            <a:r>
              <a:rPr lang="en-US" altLang="zh-CN" sz="1400">
                <a:solidFill>
                  <a:srgbClr val="FF0000"/>
                </a:solidFill>
              </a:rPr>
              <a:t>master</a:t>
            </a:r>
            <a:r>
              <a:rPr lang="zh-CN" altLang="en-US" sz="1400">
                <a:solidFill>
                  <a:srgbClr val="FF0000"/>
                </a:solidFill>
              </a:rPr>
              <a:t>推送到</a:t>
            </a:r>
            <a:r>
              <a:rPr lang="en-US" altLang="zh-CN" sz="1400">
                <a:solidFill>
                  <a:srgbClr val="FF0000"/>
                </a:solidFill>
              </a:rPr>
              <a:t>origin/master</a:t>
            </a:r>
            <a:r>
              <a:rPr lang="zh-CN" altLang="en-US" sz="1400">
                <a:solidFill>
                  <a:srgbClr val="FF0000"/>
                </a:solidFill>
              </a:rPr>
              <a:t>，注意要对应分支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4337050"/>
            <a:ext cx="11772900" cy="2000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65320" y="4986020"/>
            <a:ext cx="1700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push</a:t>
            </a:r>
            <a:r>
              <a:rPr lang="zh-CN" altLang="en-US" sz="1400">
                <a:solidFill>
                  <a:srgbClr val="FF0000"/>
                </a:solidFill>
              </a:rPr>
              <a:t>完四个分支处在一个版本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10715"/>
            <a:ext cx="5807075" cy="1701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94850" y="83185"/>
            <a:ext cx="230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2. pull push fetch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250" y="2604770"/>
            <a:ext cx="39630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1. </a:t>
            </a:r>
            <a:r>
              <a:rPr lang="zh-CN" altLang="en-US" sz="1400">
                <a:solidFill>
                  <a:srgbClr val="FF0000"/>
                </a:solidFill>
              </a:rPr>
              <a:t>点</a:t>
            </a:r>
            <a:r>
              <a:rPr lang="en-US" altLang="zh-CN" sz="1400">
                <a:solidFill>
                  <a:srgbClr val="FF0000"/>
                </a:solidFill>
              </a:rPr>
              <a:t>Git-&gt;push</a:t>
            </a:r>
            <a:r>
              <a:rPr lang="zh-CN" altLang="en-US" sz="1400">
                <a:solidFill>
                  <a:srgbClr val="FF0000"/>
                </a:solidFill>
              </a:rPr>
              <a:t>后发生冲突</a:t>
            </a:r>
            <a:r>
              <a:rPr lang="en-US" altLang="zh-CN" sz="1400">
                <a:solidFill>
                  <a:srgbClr val="FF0000"/>
                </a:solidFill>
              </a:rPr>
              <a:t>(</a:t>
            </a:r>
            <a:r>
              <a:rPr lang="zh-CN" altLang="en-US" sz="1400">
                <a:solidFill>
                  <a:srgbClr val="FF0000"/>
                </a:solidFill>
              </a:rPr>
              <a:t>本地</a:t>
            </a:r>
            <a:r>
              <a:rPr lang="en-US" altLang="zh-CN" sz="1400">
                <a:solidFill>
                  <a:srgbClr val="FF0000"/>
                </a:solidFill>
              </a:rPr>
              <a:t>orgin master</a:t>
            </a:r>
            <a:r>
              <a:rPr lang="zh-CN" altLang="en-US" sz="1400">
                <a:solidFill>
                  <a:srgbClr val="FF0000"/>
                </a:solidFill>
              </a:rPr>
              <a:t>已不是最新版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  <a:r>
              <a:rPr lang="zh-CN" altLang="en-US" sz="1400">
                <a:solidFill>
                  <a:srgbClr val="FF0000"/>
                </a:solidFill>
              </a:rPr>
              <a:t>，要先</a:t>
            </a:r>
            <a:r>
              <a:rPr lang="en-US" altLang="zh-CN" sz="1400">
                <a:solidFill>
                  <a:srgbClr val="FF0000"/>
                </a:solidFill>
              </a:rPr>
              <a:t>pull</a:t>
            </a:r>
            <a:r>
              <a:rPr lang="zh-CN" altLang="en-US" sz="1400">
                <a:solidFill>
                  <a:srgbClr val="FF0000"/>
                </a:solidFill>
              </a:rPr>
              <a:t>（</a:t>
            </a:r>
            <a:r>
              <a:rPr lang="en-US" altLang="zh-CN" sz="1400">
                <a:solidFill>
                  <a:srgbClr val="FF0000"/>
                </a:solidFill>
              </a:rPr>
              <a:t>=fetch+merge</a:t>
            </a:r>
            <a:r>
              <a:rPr lang="zh-CN" altLang="en-US" sz="1400">
                <a:solidFill>
                  <a:srgbClr val="FF0000"/>
                </a:solidFill>
              </a:rPr>
              <a:t>），</a:t>
            </a:r>
            <a:r>
              <a:rPr lang="en-US" altLang="zh-CN" sz="1400">
                <a:solidFill>
                  <a:srgbClr val="FF0000"/>
                </a:solidFill>
              </a:rPr>
              <a:t>merge</a:t>
            </a:r>
            <a:r>
              <a:rPr lang="zh-CN" altLang="en-US" sz="1400">
                <a:solidFill>
                  <a:srgbClr val="FF0000"/>
                </a:solidFill>
              </a:rPr>
              <a:t>冲突，再</a:t>
            </a:r>
            <a:r>
              <a:rPr lang="en-US" altLang="zh-CN" sz="1400">
                <a:solidFill>
                  <a:srgbClr val="FF0000"/>
                </a:solidFill>
              </a:rPr>
              <a:t>push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55" y="1546860"/>
            <a:ext cx="5922645" cy="2429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04760" y="2443480"/>
            <a:ext cx="2411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2. fetch</a:t>
            </a:r>
            <a:r>
              <a:rPr lang="zh-CN" altLang="en-US" sz="1400">
                <a:solidFill>
                  <a:srgbClr val="FF0000"/>
                </a:solidFill>
              </a:rPr>
              <a:t>后会下载</a:t>
            </a:r>
            <a:r>
              <a:rPr lang="en-US" altLang="zh-CN" sz="1400">
                <a:solidFill>
                  <a:srgbClr val="FF0000"/>
                </a:solidFill>
              </a:rPr>
              <a:t>origin</a:t>
            </a:r>
            <a:r>
              <a:rPr lang="zh-CN" altLang="en-US" sz="1400">
                <a:solidFill>
                  <a:srgbClr val="FF0000"/>
                </a:solidFill>
              </a:rPr>
              <a:t>最新版，</a:t>
            </a:r>
            <a:r>
              <a:rPr lang="zh-CN" altLang="en-US" sz="1400">
                <a:solidFill>
                  <a:srgbClr val="FF0000"/>
                </a:solidFill>
              </a:rPr>
              <a:t>但是不</a:t>
            </a:r>
            <a:r>
              <a:rPr lang="en-US" altLang="zh-CN" sz="1400">
                <a:solidFill>
                  <a:srgbClr val="FF0000"/>
                </a:solidFill>
              </a:rPr>
              <a:t>merge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Calibri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958665147@qq.com</dc:creator>
  <cp:lastModifiedBy>RythmCoder</cp:lastModifiedBy>
  <cp:revision>17</cp:revision>
  <dcterms:created xsi:type="dcterms:W3CDTF">2020-03-14T06:59:00Z</dcterms:created>
  <dcterms:modified xsi:type="dcterms:W3CDTF">2020-08-28T09:31:31Z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