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2" r:id="rId3"/>
    <p:sldId id="413" r:id="rId4"/>
    <p:sldId id="41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287000" y="134620"/>
            <a:ext cx="177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《时间复杂度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214755" y="4008755"/>
            <a:ext cx="383413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208405" y="608330"/>
            <a:ext cx="5715" cy="3401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1205230" y="1280795"/>
            <a:ext cx="2035175" cy="2712720"/>
          </a:xfrm>
          <a:custGeom>
            <a:avLst/>
            <a:gdLst>
              <a:gd name="connisteX0" fmla="*/ 0 w 2035175"/>
              <a:gd name="connsiteY0" fmla="*/ 2712720 h 2712720"/>
              <a:gd name="connisteX1" fmla="*/ 1457325 w 2035175"/>
              <a:gd name="connsiteY1" fmla="*/ 1908810 h 2712720"/>
              <a:gd name="connisteX2" fmla="*/ 2035175 w 2035175"/>
              <a:gd name="connsiteY2" fmla="*/ 0 h 27127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35175" h="2712720">
                <a:moveTo>
                  <a:pt x="0" y="2712720"/>
                </a:moveTo>
                <a:cubicBezTo>
                  <a:pt x="280035" y="2590165"/>
                  <a:pt x="1050290" y="2451100"/>
                  <a:pt x="1457325" y="1908810"/>
                </a:cubicBezTo>
                <a:cubicBezTo>
                  <a:pt x="1864360" y="1366520"/>
                  <a:pt x="1948815" y="365760"/>
                  <a:pt x="2035175" y="0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196975" y="995680"/>
            <a:ext cx="3240405" cy="29978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95140" y="568960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f(n)=n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748280" y="687705"/>
            <a:ext cx="1062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f(n)=n^2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2900" y="233680"/>
            <a:ext cx="1975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f(n):</a:t>
            </a:r>
            <a:r>
              <a:rPr lang="zh-CN" altLang="en-US"/>
              <a:t>核心操作次数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133975" y="3825240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n:</a:t>
            </a:r>
            <a:r>
              <a:rPr lang="zh-CN" altLang="en-US"/>
              <a:t>输入规模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25755" y="4864100"/>
            <a:ext cx="4873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1. </a:t>
            </a:r>
            <a:r>
              <a:rPr lang="zh-CN" altLang="en-US" sz="1200"/>
              <a:t>随着输入规模增大，算法常数操作可以忽略不计</a:t>
            </a:r>
            <a:endParaRPr lang="zh-CN" altLang="en-US" sz="1200"/>
          </a:p>
          <a:p>
            <a:r>
              <a:rPr lang="en-US" altLang="zh-CN" sz="1200"/>
              <a:t>2. </a:t>
            </a:r>
            <a:r>
              <a:rPr lang="zh-CN" altLang="en-US" sz="1200">
                <a:sym typeface="+mn-ea"/>
              </a:rPr>
              <a:t>随着输入规模增大，与最高次项相乘的常数忽略不计（</a:t>
            </a:r>
            <a:r>
              <a:rPr lang="en-US" altLang="zh-CN" sz="1200">
                <a:sym typeface="+mn-ea"/>
              </a:rPr>
              <a:t>n^2 = 3n^2</a:t>
            </a:r>
            <a:r>
              <a:rPr lang="zh-CN" altLang="en-US" sz="1200">
                <a:sym typeface="+mn-ea"/>
              </a:rPr>
              <a:t>）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ym typeface="+mn-ea"/>
              </a:rPr>
              <a:t>3. </a:t>
            </a:r>
            <a:r>
              <a:rPr lang="zh-CN" altLang="en-US" sz="1200">
                <a:sym typeface="+mn-ea"/>
              </a:rPr>
              <a:t>算法函数最高次幂越小，算法效率越高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287000" y="1346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《大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O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记法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46045" y="1491615"/>
            <a:ext cx="6900545" cy="3141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7800"/>
            <a:ext cx="4079240" cy="1822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9005"/>
            <a:ext cx="5305425" cy="2291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475"/>
            <a:ext cx="4323715" cy="2016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740" y="2087880"/>
            <a:ext cx="6398260" cy="1768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740" y="4689475"/>
            <a:ext cx="5292725" cy="1812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87000" y="1346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《大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O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记法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4725,&quot;width&quot;:1038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18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RythmCoder</cp:lastModifiedBy>
  <cp:revision>176</cp:revision>
  <dcterms:created xsi:type="dcterms:W3CDTF">2019-06-19T02:08:00Z</dcterms:created>
  <dcterms:modified xsi:type="dcterms:W3CDTF">2020-08-08T14:07:01Z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