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2671445" y="473075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3369945" y="473075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457190" y="473075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4756150" y="473075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4064635" y="473075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141730" y="481965"/>
            <a:ext cx="95186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初始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671445" y="1228725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3369945" y="1228725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FF"/>
                </a:solidFill>
              </a:rPr>
              <a:t>2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457190" y="1228725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8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756150" y="1228725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4064635" y="1228725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FF"/>
                </a:solidFill>
              </a:rPr>
              <a:t>1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41730" y="1237615"/>
            <a:ext cx="95186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次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曲线连接符 23"/>
          <p:cNvCxnSpPr>
            <a:stCxn id="18" idx="0"/>
            <a:endCxn id="19" idx="0"/>
          </p:cNvCxnSpPr>
          <p:nvPr/>
        </p:nvCxnSpPr>
        <p:spPr>
          <a:xfrm rot="16200000">
            <a:off x="3242945" y="879475"/>
            <a:ext cx="3175" cy="698500"/>
          </a:xfrm>
          <a:prstGeom prst="curvedConnector3">
            <a:avLst>
              <a:gd name="adj1" fmla="val 75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141730" y="1983105"/>
            <a:ext cx="95186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次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曲线连接符 31"/>
          <p:cNvCxnSpPr/>
          <p:nvPr/>
        </p:nvCxnSpPr>
        <p:spPr>
          <a:xfrm rot="16200000">
            <a:off x="3941445" y="876300"/>
            <a:ext cx="3175" cy="698500"/>
          </a:xfrm>
          <a:prstGeom prst="curvedConnector3">
            <a:avLst>
              <a:gd name="adj1" fmla="val 75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>
            <a:off x="4639945" y="873125"/>
            <a:ext cx="3175" cy="698500"/>
          </a:xfrm>
          <a:prstGeom prst="curvedConnector3">
            <a:avLst>
              <a:gd name="adj1" fmla="val 75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曲线连接符 33"/>
          <p:cNvCxnSpPr/>
          <p:nvPr/>
        </p:nvCxnSpPr>
        <p:spPr>
          <a:xfrm rot="16200000">
            <a:off x="5338445" y="869950"/>
            <a:ext cx="3175" cy="698500"/>
          </a:xfrm>
          <a:prstGeom prst="curvedConnector3">
            <a:avLst>
              <a:gd name="adj1" fmla="val 75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6804660" y="1171575"/>
            <a:ext cx="1228090" cy="361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r>
              <a:rPr lang="zh-CN" altLang="en-US"/>
              <a:t>次冒泡</a:t>
            </a: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671445" y="1983105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7" name="椭圆 36"/>
          <p:cNvSpPr/>
          <p:nvPr/>
        </p:nvSpPr>
        <p:spPr>
          <a:xfrm>
            <a:off x="3369945" y="1983105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FFFF"/>
                </a:solidFill>
              </a:rPr>
              <a:t>1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457190" y="1983105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8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756150" y="1983105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064635" y="1983105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2"/>
                </a:solidFill>
              </a:rPr>
              <a:t>3</a:t>
            </a:r>
            <a:endParaRPr lang="en-US" altLang="zh-CN">
              <a:solidFill>
                <a:schemeClr val="bg2"/>
              </a:solidFill>
            </a:endParaRPr>
          </a:p>
        </p:txBody>
      </p:sp>
      <p:cxnSp>
        <p:nvCxnSpPr>
          <p:cNvPr id="41" name="曲线连接符 40"/>
          <p:cNvCxnSpPr>
            <a:stCxn id="36" idx="0"/>
            <a:endCxn id="37" idx="0"/>
          </p:cNvCxnSpPr>
          <p:nvPr/>
        </p:nvCxnSpPr>
        <p:spPr>
          <a:xfrm rot="16200000">
            <a:off x="3242945" y="1633855"/>
            <a:ext cx="3175" cy="698500"/>
          </a:xfrm>
          <a:prstGeom prst="curvedConnector3">
            <a:avLst>
              <a:gd name="adj1" fmla="val 75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曲线连接符 41"/>
          <p:cNvCxnSpPr/>
          <p:nvPr/>
        </p:nvCxnSpPr>
        <p:spPr>
          <a:xfrm rot="16200000">
            <a:off x="3941445" y="1630680"/>
            <a:ext cx="3175" cy="698500"/>
          </a:xfrm>
          <a:prstGeom prst="curvedConnector3">
            <a:avLst>
              <a:gd name="adj1" fmla="val 75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16200000">
            <a:off x="4639945" y="1627505"/>
            <a:ext cx="3175" cy="698500"/>
          </a:xfrm>
          <a:prstGeom prst="curvedConnector3">
            <a:avLst>
              <a:gd name="adj1" fmla="val 7550000"/>
            </a:avLst>
          </a:prstGeom>
          <a:ln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6804660" y="1925955"/>
            <a:ext cx="1228090" cy="361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次冒泡 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141730" y="2728595"/>
            <a:ext cx="95186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次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671445" y="2728595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8" name="椭圆 47"/>
          <p:cNvSpPr/>
          <p:nvPr/>
        </p:nvSpPr>
        <p:spPr>
          <a:xfrm>
            <a:off x="3369945" y="2730500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2"/>
                </a:solidFill>
              </a:rPr>
              <a:t>2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457190" y="2728595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8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756150" y="2728595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064635" y="2728595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2" name="曲线连接符 51"/>
          <p:cNvCxnSpPr>
            <a:stCxn id="47" idx="0"/>
            <a:endCxn id="48" idx="0"/>
          </p:cNvCxnSpPr>
          <p:nvPr/>
        </p:nvCxnSpPr>
        <p:spPr>
          <a:xfrm rot="16200000" flipH="1">
            <a:off x="3241993" y="2380298"/>
            <a:ext cx="1905" cy="698500"/>
          </a:xfrm>
          <a:prstGeom prst="curvedConnector3">
            <a:avLst>
              <a:gd name="adj1" fmla="val -12516667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曲线连接符 52"/>
          <p:cNvCxnSpPr/>
          <p:nvPr/>
        </p:nvCxnSpPr>
        <p:spPr>
          <a:xfrm rot="16200000">
            <a:off x="3941445" y="2376170"/>
            <a:ext cx="3175" cy="698500"/>
          </a:xfrm>
          <a:prstGeom prst="curvedConnector3">
            <a:avLst>
              <a:gd name="adj1" fmla="val 7550000"/>
            </a:avLst>
          </a:prstGeom>
          <a:ln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6804660" y="2671445"/>
            <a:ext cx="1228090" cy="361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r>
              <a:rPr lang="zh-CN" altLang="en-US"/>
              <a:t>次冒泡 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141730" y="3483610"/>
            <a:ext cx="95186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次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671445" y="3483610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2"/>
                </a:solidFill>
              </a:rPr>
              <a:t>1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369945" y="3483610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5457190" y="3483610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8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4756150" y="3483610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4064635" y="3483610"/>
            <a:ext cx="444500" cy="30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62" name="曲线连接符 61"/>
          <p:cNvCxnSpPr>
            <a:stCxn id="57" idx="0"/>
            <a:endCxn id="58" idx="0"/>
          </p:cNvCxnSpPr>
          <p:nvPr/>
        </p:nvCxnSpPr>
        <p:spPr>
          <a:xfrm rot="16200000">
            <a:off x="3242945" y="3134360"/>
            <a:ext cx="3175" cy="698500"/>
          </a:xfrm>
          <a:prstGeom prst="curvedConnector3">
            <a:avLst>
              <a:gd name="adj1" fmla="val 75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6804660" y="3426460"/>
            <a:ext cx="1228090" cy="361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r>
              <a:rPr lang="zh-CN" altLang="en-US"/>
              <a:t>次冒泡 </a:t>
            </a:r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1960245" y="4699000"/>
            <a:ext cx="50825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for(i in size-1..0){</a:t>
            </a:r>
            <a:endParaRPr lang="en-US" altLang="zh-CN"/>
          </a:p>
          <a:p>
            <a:r>
              <a:rPr lang="en-US" altLang="zh-CN"/>
              <a:t>    for( j in i..0){</a:t>
            </a:r>
            <a:endParaRPr lang="en-US" altLang="zh-CN"/>
          </a:p>
          <a:p>
            <a:r>
              <a:rPr lang="en-US" altLang="zh-CN"/>
              <a:t>        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WPS 演示</Application>
  <PresentationFormat>宽屏</PresentationFormat>
  <Paragraphs>74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RythmCoder</cp:lastModifiedBy>
  <cp:revision>178</cp:revision>
  <dcterms:created xsi:type="dcterms:W3CDTF">2019-06-19T02:08:00Z</dcterms:created>
  <dcterms:modified xsi:type="dcterms:W3CDTF">2020-08-10T01:02:11Z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