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664825" y="165100"/>
            <a:ext cx="1369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P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aging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演示</Application>
  <PresentationFormat>宽屏</PresentationFormat>
  <Paragraphs>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RythmCoder</cp:lastModifiedBy>
  <cp:revision>173</cp:revision>
  <dcterms:created xsi:type="dcterms:W3CDTF">2019-06-19T02:08:00Z</dcterms:created>
  <dcterms:modified xsi:type="dcterms:W3CDTF">2020-08-10T09:31:47Z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