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  <p:sldId id="261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1F96-E83E-45B4-99C4-F200218D8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3056-1112-477F-9113-288ED65F11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06430" y="102870"/>
            <a:ext cx="115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init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102870"/>
            <a:ext cx="2787015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41890" y="148590"/>
            <a:ext cx="203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提交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commit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723265"/>
            <a:ext cx="7905115" cy="55613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57010" y="1721485"/>
            <a:ext cx="1185545" cy="20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33770" y="984250"/>
            <a:ext cx="26308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变为追加提交</a:t>
            </a:r>
            <a:r>
              <a:rPr lang="en-US" altLang="zh-CN" sz="1400">
                <a:solidFill>
                  <a:srgbClr val="FF0000"/>
                </a:solidFill>
              </a:rPr>
              <a:t>: </a:t>
            </a:r>
            <a:r>
              <a:rPr lang="zh-CN" altLang="en-US" sz="1400">
                <a:solidFill>
                  <a:srgbClr val="FF0000"/>
                </a:solidFill>
              </a:rPr>
              <a:t>这次的提交不会创建新的版本，会追加到上一个版本作为补充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7600" y="772160"/>
            <a:ext cx="6644640" cy="2956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60" y="772160"/>
            <a:ext cx="9022080" cy="1927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44430" y="102870"/>
            <a:ext cx="191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分支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branch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584960" y="2678430"/>
            <a:ext cx="169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新建分支</a:t>
            </a:r>
            <a:r>
              <a:rPr lang="en-US" altLang="zh-CN">
                <a:solidFill>
                  <a:schemeClr val="bg1"/>
                </a:solidFill>
              </a:rPr>
              <a:t>dev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flipV="1">
            <a:off x="107315" y="2287905"/>
            <a:ext cx="9525000" cy="574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3330" y="4331970"/>
            <a:ext cx="6530340" cy="2827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1350645" y="6272530"/>
            <a:ext cx="166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切换分支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470" y="3836670"/>
            <a:ext cx="8557260" cy="33223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71235" y="6272530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定义标签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71810" y="6337300"/>
            <a:ext cx="640080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3"/>
            <a:endCxn id="14" idx="1"/>
          </p:cNvCxnSpPr>
          <p:nvPr/>
        </p:nvCxnSpPr>
        <p:spPr>
          <a:xfrm flipV="1">
            <a:off x="7493000" y="6421120"/>
            <a:ext cx="3178810" cy="35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9860" y="784860"/>
            <a:ext cx="7970520" cy="63093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784860"/>
            <a:ext cx="5836920" cy="27889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1390" y="179070"/>
            <a:ext cx="334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4.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暂存未提交的代码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Shelve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81250" y="2194560"/>
            <a:ext cx="3752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右键空白区域，点击</a:t>
            </a:r>
            <a:r>
              <a:rPr lang="en-US" altLang="zh-CN">
                <a:solidFill>
                  <a:schemeClr val="bg1"/>
                </a:solidFill>
              </a:rPr>
              <a:t>shelves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 changes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或者左侧图标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199640" y="2827020"/>
            <a:ext cx="720725" cy="2743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flipV="1">
            <a:off x="7011035" y="2460625"/>
            <a:ext cx="1935480" cy="1593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7190" y="3101340"/>
            <a:ext cx="3752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所有在这个版本上的修改被保存到自命名的</a:t>
            </a:r>
            <a:r>
              <a:rPr lang="en-US" altLang="zh-CN">
                <a:solidFill>
                  <a:schemeClr val="bg1"/>
                </a:solidFill>
              </a:rPr>
              <a:t>patch</a:t>
            </a:r>
            <a:r>
              <a:rPr lang="zh-CN" altLang="en-US">
                <a:solidFill>
                  <a:schemeClr val="bg1"/>
                </a:solidFill>
              </a:rPr>
              <a:t>中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且还原到上一个版本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6696710" y="5461000"/>
            <a:ext cx="3840480" cy="139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84200" y="2461260"/>
            <a:ext cx="164592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581390" y="5170170"/>
            <a:ext cx="39624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95110" y="4418330"/>
            <a:ext cx="3752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点击图标</a:t>
            </a:r>
            <a:r>
              <a:rPr lang="en-US" altLang="zh-CN">
                <a:solidFill>
                  <a:schemeClr val="bg1"/>
                </a:solidFill>
              </a:rPr>
              <a:t>(unshelves),</a:t>
            </a:r>
            <a:r>
              <a:rPr lang="zh-CN" altLang="en-US">
                <a:solidFill>
                  <a:schemeClr val="bg1"/>
                </a:solidFill>
              </a:rPr>
              <a:t>即会恢复之前的修改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15" idx="0"/>
          </p:cNvCxnSpPr>
          <p:nvPr/>
        </p:nvCxnSpPr>
        <p:spPr>
          <a:xfrm flipV="1">
            <a:off x="8779510" y="5017770"/>
            <a:ext cx="878840" cy="152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3"/>
          </p:cNvCxnSpPr>
          <p:nvPr/>
        </p:nvCxnSpPr>
        <p:spPr>
          <a:xfrm>
            <a:off x="8946515" y="3257550"/>
            <a:ext cx="1351915" cy="1905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3"/>
            <a:endCxn id="7" idx="2"/>
          </p:cNvCxnSpPr>
          <p:nvPr/>
        </p:nvCxnSpPr>
        <p:spPr>
          <a:xfrm flipV="1">
            <a:off x="10537190" y="4023360"/>
            <a:ext cx="1876425" cy="21361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523990" y="5617210"/>
            <a:ext cx="39624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551670" y="4801870"/>
            <a:ext cx="375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再</a:t>
            </a:r>
            <a:r>
              <a:rPr lang="en-US" altLang="zh-CN">
                <a:solidFill>
                  <a:schemeClr val="bg1"/>
                </a:solidFill>
              </a:rPr>
              <a:t>shelf</a:t>
            </a:r>
            <a:r>
              <a:rPr lang="zh-CN" altLang="en-US">
                <a:solidFill>
                  <a:schemeClr val="bg1"/>
                </a:solidFill>
              </a:rPr>
              <a:t>中查看暂存文件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055" y="5617210"/>
            <a:ext cx="5227320" cy="603504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 flipV="1">
            <a:off x="2199640" y="10038080"/>
            <a:ext cx="1386840" cy="422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05740" y="8561705"/>
            <a:ext cx="37528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4.git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stash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unstash</a:t>
            </a:r>
            <a:r>
              <a:rPr lang="zh-CN" altLang="en-US">
                <a:solidFill>
                  <a:schemeClr val="bg1"/>
                </a:solidFill>
              </a:rPr>
              <a:t>同理，但是没有</a:t>
            </a:r>
            <a:r>
              <a:rPr lang="en-US" altLang="zh-CN">
                <a:solidFill>
                  <a:schemeClr val="bg1"/>
                </a:solidFill>
              </a:rPr>
              <a:t>idea</a:t>
            </a:r>
            <a:r>
              <a:rPr lang="zh-CN" altLang="en-US">
                <a:solidFill>
                  <a:schemeClr val="bg1"/>
                </a:solidFill>
              </a:rPr>
              <a:t>自带的</a:t>
            </a:r>
            <a:r>
              <a:rPr lang="en-US" altLang="zh-CN">
                <a:solidFill>
                  <a:schemeClr val="bg1"/>
                </a:solidFill>
              </a:rPr>
              <a:t>shelve</a:t>
            </a:r>
            <a:r>
              <a:rPr lang="zh-CN" altLang="en-US">
                <a:solidFill>
                  <a:schemeClr val="bg1"/>
                </a:solidFill>
              </a:rPr>
              <a:t>好用；同样直接</a:t>
            </a:r>
            <a:r>
              <a:rPr lang="en-US" altLang="zh-CN">
                <a:solidFill>
                  <a:schemeClr val="bg1"/>
                </a:solidFill>
              </a:rPr>
              <a:t>check out </a:t>
            </a:r>
            <a:r>
              <a:rPr lang="zh-CN" altLang="en-US">
                <a:solidFill>
                  <a:schemeClr val="bg1"/>
                </a:solidFill>
              </a:rPr>
              <a:t>其他分支 </a:t>
            </a:r>
            <a:r>
              <a:rPr lang="en-US" altLang="zh-CN">
                <a:solidFill>
                  <a:schemeClr val="bg1"/>
                </a:solidFill>
              </a:rPr>
              <a:t>idea</a:t>
            </a:r>
            <a:r>
              <a:rPr lang="zh-CN" altLang="en-US">
                <a:solidFill>
                  <a:schemeClr val="bg1"/>
                </a:solidFill>
              </a:rPr>
              <a:t>会自动先暂存后恢复，但是不推荐这样，还是手动一下好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755505" y="207010"/>
            <a:ext cx="232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3.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合并分支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merge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467350" y="853440"/>
            <a:ext cx="6545580" cy="20421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-4302760" y="2181860"/>
            <a:ext cx="233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先切到</a:t>
            </a:r>
            <a:r>
              <a:rPr lang="en-US" altLang="zh-CN">
                <a:solidFill>
                  <a:schemeClr val="bg1"/>
                </a:solidFill>
              </a:rPr>
              <a:t>master</a:t>
            </a:r>
            <a:r>
              <a:rPr lang="zh-CN" altLang="en-US">
                <a:solidFill>
                  <a:schemeClr val="bg1"/>
                </a:solidFill>
              </a:rPr>
              <a:t>（前一个版本的分支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flipV="1">
            <a:off x="11918315" y="8454390"/>
            <a:ext cx="2987040" cy="64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flipV="1">
            <a:off x="-1967230" y="1851660"/>
            <a:ext cx="1163320" cy="652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40" y="-327660"/>
            <a:ext cx="5318760" cy="46634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219450" y="2697480"/>
            <a:ext cx="3752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点击</a:t>
            </a:r>
            <a:r>
              <a:rPr lang="en-US" altLang="zh-CN">
                <a:solidFill>
                  <a:schemeClr val="bg1"/>
                </a:solidFill>
              </a:rPr>
              <a:t>merge change</a:t>
            </a:r>
            <a:r>
              <a:rPr lang="zh-CN" altLang="en-US">
                <a:solidFill>
                  <a:schemeClr val="bg1"/>
                </a:solidFill>
              </a:rPr>
              <a:t>，选中</a:t>
            </a:r>
            <a:r>
              <a:rPr lang="en-US" altLang="zh-CN">
                <a:solidFill>
                  <a:schemeClr val="bg1"/>
                </a:solidFill>
              </a:rPr>
              <a:t>dev</a:t>
            </a:r>
            <a:r>
              <a:rPr lang="zh-CN" altLang="en-US">
                <a:solidFill>
                  <a:schemeClr val="bg1"/>
                </a:solidFill>
              </a:rPr>
              <a:t>分支</a:t>
            </a:r>
            <a:r>
              <a:rPr lang="zh-CN" altLang="en-US">
                <a:solidFill>
                  <a:schemeClr val="bg1"/>
                </a:solidFill>
              </a:rPr>
              <a:t>（你要合并的分支）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540" y="853440"/>
            <a:ext cx="10012680" cy="23012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439150" y="1859280"/>
            <a:ext cx="3479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此时</a:t>
            </a:r>
            <a:r>
              <a:rPr lang="en-US" altLang="zh-CN">
                <a:solidFill>
                  <a:schemeClr val="bg1"/>
                </a:solidFill>
              </a:rPr>
              <a:t>master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dev</a:t>
            </a:r>
            <a:r>
              <a:rPr lang="zh-CN" altLang="en-US">
                <a:solidFill>
                  <a:schemeClr val="bg1"/>
                </a:solidFill>
              </a:rPr>
              <a:t>快速合并，</a:t>
            </a:r>
            <a:r>
              <a:rPr lang="en-US" altLang="zh-CN">
                <a:solidFill>
                  <a:schemeClr val="bg1"/>
                </a:solidFill>
              </a:rPr>
              <a:t>HEAD</a:t>
            </a:r>
            <a:r>
              <a:rPr lang="zh-CN" altLang="en-US">
                <a:solidFill>
                  <a:schemeClr val="bg1"/>
                </a:solidFill>
              </a:rPr>
              <a:t>指向</a:t>
            </a:r>
            <a:r>
              <a:rPr lang="en-US" altLang="zh-CN">
                <a:solidFill>
                  <a:schemeClr val="bg1"/>
                </a:solidFill>
              </a:rPr>
              <a:t>master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</p:cNvCxnSpPr>
          <p:nvPr/>
        </p:nvCxnSpPr>
        <p:spPr>
          <a:xfrm flipV="1">
            <a:off x="10179050" y="1066800"/>
            <a:ext cx="1941195" cy="792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4160520" y="0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1. </a:t>
            </a:r>
            <a:r>
              <a:rPr lang="zh-CN" altLang="en-US">
                <a:solidFill>
                  <a:srgbClr val="FF0000"/>
                </a:solidFill>
              </a:rPr>
              <a:t>普通合并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4978400" y="4714240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2. </a:t>
            </a:r>
            <a:r>
              <a:rPr lang="zh-CN" altLang="en-US">
                <a:solidFill>
                  <a:srgbClr val="FF0000"/>
                </a:solidFill>
              </a:rPr>
              <a:t>合并后冲突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31180" y="6248400"/>
            <a:ext cx="6477000" cy="1280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4023360" y="6858000"/>
            <a:ext cx="402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1.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演示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</vt:lpstr>
      <vt:lpstr>微软雅黑</vt:lpstr>
      <vt:lpstr>Arial Unicode MS</vt:lpstr>
      <vt:lpstr>Calibri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958665147@qq.com</dc:creator>
  <cp:lastModifiedBy>RythmCoder</cp:lastModifiedBy>
  <cp:revision>10</cp:revision>
  <dcterms:created xsi:type="dcterms:W3CDTF">2020-03-14T06:59:00Z</dcterms:created>
  <dcterms:modified xsi:type="dcterms:W3CDTF">2020-08-27T14:15:28Z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