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2" Type="http://schemas.openxmlformats.org/officeDocument/2006/relationships/image" Target="../media/image6.png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9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409430" y="102870"/>
            <a:ext cx="2687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《设计模式 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-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保护性暂停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6210" y="200025"/>
            <a:ext cx="134747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thread-1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980940" y="285115"/>
            <a:ext cx="1347470" cy="41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thread-2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764030" y="2427605"/>
            <a:ext cx="2788920" cy="1174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1755775" y="2946400"/>
            <a:ext cx="277622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16150" y="2503170"/>
            <a:ext cx="1884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GuardedObject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34285" y="3082925"/>
            <a:ext cx="1249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  <a:endParaRPr lang="en-US" altLang="zh-CN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曲线连接符 13"/>
          <p:cNvCxnSpPr>
            <a:stCxn id="8" idx="2"/>
            <a:endCxn id="9" idx="3"/>
          </p:cNvCxnSpPr>
          <p:nvPr/>
        </p:nvCxnSpPr>
        <p:spPr>
          <a:xfrm rot="5400000">
            <a:off x="3943985" y="1304290"/>
            <a:ext cx="2319655" cy="110172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7" idx="2"/>
            <a:endCxn id="9" idx="1"/>
          </p:cNvCxnSpPr>
          <p:nvPr/>
        </p:nvCxnSpPr>
        <p:spPr>
          <a:xfrm rot="5400000" flipV="1">
            <a:off x="94615" y="1345565"/>
            <a:ext cx="2404745" cy="93408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23850" y="1221740"/>
            <a:ext cx="231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waitting</a:t>
            </a:r>
            <a:r>
              <a:rPr lang="en-US" altLang="zh-CN"/>
              <a:t> response...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357880" y="1388745"/>
            <a:ext cx="353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</a:t>
            </a:r>
            <a:r>
              <a:rPr lang="en-US" altLang="zh-CN"/>
              <a:t>response</a:t>
            </a:r>
            <a:r>
              <a:rPr lang="zh-CN" altLang="en-US"/>
              <a:t>赋值，</a:t>
            </a:r>
            <a:r>
              <a:rPr lang="en-US" altLang="zh-CN"/>
              <a:t>notify thread-1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775" y="471170"/>
            <a:ext cx="5356225" cy="6162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0545445" y="69850"/>
            <a:ext cx="1582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join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源码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69850"/>
            <a:ext cx="4126230" cy="40951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46955" y="1322070"/>
            <a:ext cx="37515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t2</a:t>
            </a:r>
            <a:r>
              <a:rPr lang="zh-CN" altLang="en-US"/>
              <a:t>调用</a:t>
            </a:r>
            <a:r>
              <a:rPr lang="en-US" altLang="zh-CN"/>
              <a:t>t1.join()</a:t>
            </a:r>
            <a:r>
              <a:rPr lang="zh-CN" altLang="en-US"/>
              <a:t>，</a:t>
            </a:r>
            <a:r>
              <a:rPr lang="en-US" altLang="zh-CN"/>
              <a:t>t2</a:t>
            </a:r>
            <a:r>
              <a:rPr lang="zh-CN" altLang="en-US"/>
              <a:t>一直</a:t>
            </a:r>
            <a:r>
              <a:rPr lang="en-US" altLang="zh-CN"/>
              <a:t>wait</a:t>
            </a:r>
            <a:r>
              <a:rPr lang="zh-CN" altLang="en-US"/>
              <a:t>直到</a:t>
            </a:r>
            <a:r>
              <a:rPr lang="en-US" altLang="zh-CN"/>
              <a:t>t1</a:t>
            </a:r>
            <a:r>
              <a:rPr lang="zh-CN" altLang="en-US"/>
              <a:t>死亡（死亡会调用</a:t>
            </a:r>
            <a:r>
              <a:rPr lang="en-US" altLang="zh-CN"/>
              <a:t>notifyAll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t2</a:t>
            </a:r>
            <a:r>
              <a:rPr lang="zh-CN" altLang="en-US">
                <a:sym typeface="+mn-ea"/>
              </a:rPr>
              <a:t>调用</a:t>
            </a:r>
            <a:r>
              <a:rPr lang="en-US" altLang="zh-CN">
                <a:sym typeface="+mn-ea"/>
              </a:rPr>
              <a:t>t1.join(l)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t2</a:t>
            </a:r>
            <a:r>
              <a:rPr lang="zh-CN" altLang="en-US">
                <a:sym typeface="+mn-ea"/>
              </a:rPr>
              <a:t>会等待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毫秒直到</a:t>
            </a:r>
            <a:r>
              <a:rPr lang="en-US" altLang="zh-CN">
                <a:sym typeface="+mn-ea"/>
              </a:rPr>
              <a:t>t1</a:t>
            </a:r>
            <a:r>
              <a:rPr lang="zh-CN" altLang="en-US">
                <a:sym typeface="+mn-ea"/>
              </a:rPr>
              <a:t>死亡或者到达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时常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640445" y="69850"/>
            <a:ext cx="3483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LockSupport park() unpark()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3915" y="1805940"/>
            <a:ext cx="5380355" cy="35286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07890" cy="32359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" y="3672205"/>
            <a:ext cx="4542790" cy="31857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484995" y="86360"/>
            <a:ext cx="262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《设计模式 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-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生产消费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3070" y="270510"/>
            <a:ext cx="4652010" cy="56210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484995" y="86360"/>
            <a:ext cx="262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《设计模式 </a:t>
            </a:r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- 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顺序控制</a:t>
            </a:r>
            <a:r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》</a:t>
            </a:r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1330" y="997585"/>
            <a:ext cx="2393950" cy="5877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260" y="997585"/>
            <a:ext cx="3807460" cy="5877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997585"/>
            <a:ext cx="3493770" cy="58775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5800" y="542925"/>
            <a:ext cx="177546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LockSupport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78935" y="542925"/>
            <a:ext cx="207645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ReentrantLock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77655" y="542925"/>
            <a:ext cx="177546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 notify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PLACING_PICTURE_USER_VIEWPORT" val="{&quot;height&quot;:10875,&quot;width&quot;:900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11265,&quot;width&quot;:4590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WPS 演示</Application>
  <PresentationFormat>宽屏</PresentationFormat>
  <Paragraphs>33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RythmCoder</cp:lastModifiedBy>
  <cp:revision>178</cp:revision>
  <dcterms:created xsi:type="dcterms:W3CDTF">2019-06-19T02:08:00Z</dcterms:created>
  <dcterms:modified xsi:type="dcterms:W3CDTF">2020-08-04T07:42:46Z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