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58665147@qq.com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7C35-EA33-4F57-991D-72CA6CB15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799E-CA15-4F2A-9B76-58096BD765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10" y="299085"/>
            <a:ext cx="5728335" cy="32048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7110" cy="3503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15" y="3632835"/>
            <a:ext cx="3649980" cy="12039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75" y="3753485"/>
            <a:ext cx="3329940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675" y="4514215"/>
            <a:ext cx="4175760" cy="868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380" y="5382895"/>
            <a:ext cx="4198620" cy="723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345" y="6376035"/>
            <a:ext cx="1973580" cy="4038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0" y="3581400"/>
            <a:ext cx="2004060" cy="419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000500"/>
            <a:ext cx="2867660" cy="1143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181600"/>
            <a:ext cx="3676015" cy="7848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088380"/>
            <a:ext cx="3941445" cy="769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1445" y="5074920"/>
            <a:ext cx="4152900" cy="89154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380355" y="712470"/>
            <a:ext cx="946150" cy="361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i="1">
                <a:solidFill>
                  <a:schemeClr val="tx1"/>
                </a:solidFill>
              </a:rPr>
              <a:t>BLOCKED</a:t>
            </a:r>
            <a:endParaRPr lang="en-US" altLang="zh-CN" sz="1000" b="1" i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69400" y="350520"/>
            <a:ext cx="1135380" cy="361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i="1">
                <a:solidFill>
                  <a:schemeClr val="tx1"/>
                </a:solidFill>
              </a:rPr>
              <a:t>TIMED_WATING</a:t>
            </a:r>
            <a:endParaRPr lang="en-US" altLang="zh-CN" sz="1000" b="1" i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13445" y="2886710"/>
            <a:ext cx="896620" cy="361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i="1">
                <a:solidFill>
                  <a:schemeClr val="tx1"/>
                </a:solidFill>
              </a:rPr>
              <a:t>WATING</a:t>
            </a:r>
            <a:endParaRPr lang="en-US" altLang="zh-CN" sz="1000" b="1" i="1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1"/>
          </p:cNvCxnSpPr>
          <p:nvPr/>
        </p:nvCxnSpPr>
        <p:spPr>
          <a:xfrm flipH="1">
            <a:off x="8900160" y="531495"/>
            <a:ext cx="269240" cy="139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3"/>
          </p:cNvCxnSpPr>
          <p:nvPr/>
        </p:nvCxnSpPr>
        <p:spPr>
          <a:xfrm flipV="1">
            <a:off x="6326505" y="885190"/>
            <a:ext cx="19875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1"/>
          </p:cNvCxnSpPr>
          <p:nvPr/>
        </p:nvCxnSpPr>
        <p:spPr>
          <a:xfrm flipH="1" flipV="1">
            <a:off x="8091170" y="2967990"/>
            <a:ext cx="422275" cy="99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661650" y="94615"/>
            <a:ext cx="15303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《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》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RythmCoder</cp:lastModifiedBy>
  <cp:revision>9</cp:revision>
  <dcterms:created xsi:type="dcterms:W3CDTF">2019-12-10T05:27:00Z</dcterms:created>
  <dcterms:modified xsi:type="dcterms:W3CDTF">2020-08-04T07:45:38Z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