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74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58805" y="165100"/>
            <a:ext cx="134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CAS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原理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65100"/>
            <a:ext cx="3533775" cy="3030220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9" idx="1"/>
          </p:cNvCxnSpPr>
          <p:nvPr/>
        </p:nvCxnSpPr>
        <p:spPr>
          <a:xfrm flipV="1">
            <a:off x="2750185" y="903605"/>
            <a:ext cx="2017395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" idx="1"/>
          </p:cNvCxnSpPr>
          <p:nvPr/>
        </p:nvCxnSpPr>
        <p:spPr>
          <a:xfrm flipV="1">
            <a:off x="2950210" y="1407795"/>
            <a:ext cx="181737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59685" y="1910080"/>
            <a:ext cx="2207895" cy="556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67580" y="673100"/>
            <a:ext cx="2855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期望值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该线程读取到的主存最新值（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count.value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7580" y="1270000"/>
            <a:ext cx="2855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更新值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计算结果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endParaRPr lang="en-US" altLang="zh-CN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7580" y="1682115"/>
            <a:ext cx="3225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比较交换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再次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从主存读取最新值，若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=expect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，将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count.value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设置为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，这个过程的操作指令是</a:t>
            </a:r>
            <a:r>
              <a:rPr lang="zh-CN" alt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原子性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的，且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count.value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被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Volitale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修饰保证</a:t>
            </a:r>
            <a:r>
              <a:rPr lang="zh-CN" alt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可见性</a:t>
            </a:r>
            <a:endParaRPr lang="zh-CN" altLang="en-US" sz="12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若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!=expect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，表明从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count.get()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到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cas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中间发生其他线程修改操作，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cas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会失败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50365" y="4071620"/>
            <a:ext cx="6205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要点：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CAS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要和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Volitale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一起使用才能保证并发安全，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AtomicXXX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内部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都是被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Volitale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修饰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适用于线程少，多核</a:t>
            </a:r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</a:t>
            </a:r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CAS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属于</a:t>
            </a:r>
            <a:r>
              <a:rPr lang="zh-CN" alt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乐观锁</a:t>
            </a:r>
            <a:r>
              <a:rPr lang="zh-C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思想，不加锁，所有线程都可以来修改共享变量，但是有且只有一个线程会得到正确执行，其他失败的线程要么什么都不做要么再次循环，核心是通过</a:t>
            </a:r>
            <a:r>
              <a:rPr lang="zh-CN" altLang="en-US" sz="12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两次的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AtomicXXX.get()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来鉴别数据的修改</a:t>
            </a:r>
            <a:endParaRPr lang="zh-CN" altLang="en-US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58805" y="165100"/>
            <a:ext cx="134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ABA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816610"/>
            <a:ext cx="4361180" cy="39433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85790" y="3106420"/>
            <a:ext cx="1884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无法判断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A-B-A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线程修改问题，通过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stamp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这种独一无二的戳来鉴别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TSG</dc:creator>
  <cp:lastModifiedBy>RythmCoder</cp:lastModifiedBy>
  <cp:revision>14</cp:revision>
  <dcterms:created xsi:type="dcterms:W3CDTF">2020-01-16T12:17:00Z</dcterms:created>
  <dcterms:modified xsi:type="dcterms:W3CDTF">2020-08-06T09:31:56Z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