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758805" y="165100"/>
            <a:ext cx="134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final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原理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701675"/>
            <a:ext cx="5059045" cy="2085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6920" y="2423160"/>
            <a:ext cx="544195" cy="1365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55520" y="288290"/>
            <a:ext cx="12312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solidFill>
                  <a:srgbClr val="FF0000"/>
                </a:solidFill>
              </a:rPr>
              <a:t>1. </a:t>
            </a:r>
            <a:r>
              <a:rPr lang="zh-CN" altLang="en-US" sz="1000" b="1">
                <a:solidFill>
                  <a:srgbClr val="FF0000"/>
                </a:solidFill>
              </a:rPr>
              <a:t>设置</a:t>
            </a:r>
            <a:r>
              <a:rPr lang="en-US" altLang="zh-CN" sz="1000" b="1">
                <a:solidFill>
                  <a:srgbClr val="FF0000"/>
                </a:solidFill>
              </a:rPr>
              <a:t>final</a:t>
            </a:r>
            <a:r>
              <a:rPr lang="zh-CN" altLang="en-US" sz="1000" b="1">
                <a:solidFill>
                  <a:srgbClr val="FF0000"/>
                </a:solidFill>
              </a:rPr>
              <a:t>字段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1030"/>
            <a:ext cx="5655310" cy="24269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80" y="4431030"/>
            <a:ext cx="6014720" cy="24269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7670" y="5443220"/>
            <a:ext cx="544195" cy="1365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2" idx="3"/>
            <a:endCxn id="14" idx="1"/>
          </p:cNvCxnSpPr>
          <p:nvPr/>
        </p:nvCxnSpPr>
        <p:spPr>
          <a:xfrm flipV="1">
            <a:off x="951865" y="5400675"/>
            <a:ext cx="1972310" cy="11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24175" y="5348605"/>
            <a:ext cx="562610" cy="1041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78600" y="5640705"/>
            <a:ext cx="544195" cy="1365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3"/>
            <a:endCxn id="17" idx="1"/>
          </p:cNvCxnSpPr>
          <p:nvPr/>
        </p:nvCxnSpPr>
        <p:spPr>
          <a:xfrm flipV="1">
            <a:off x="7122795" y="5608955"/>
            <a:ext cx="2190750" cy="1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13545" y="5544185"/>
            <a:ext cx="2732405" cy="129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2" idx="0"/>
          </p:cNvCxnSpPr>
          <p:nvPr/>
        </p:nvCxnSpPr>
        <p:spPr>
          <a:xfrm flipH="1" flipV="1">
            <a:off x="570865" y="4594225"/>
            <a:ext cx="109220" cy="848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</p:cNvCxnSpPr>
          <p:nvPr/>
        </p:nvCxnSpPr>
        <p:spPr>
          <a:xfrm flipH="1" flipV="1">
            <a:off x="6661785" y="5031740"/>
            <a:ext cx="189230" cy="60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526540" y="3441700"/>
            <a:ext cx="12401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solidFill>
                  <a:srgbClr val="FF0000"/>
                </a:solidFill>
              </a:rPr>
              <a:t>2. </a:t>
            </a:r>
            <a:r>
              <a:rPr lang="zh-CN" altLang="en-US" sz="1000" b="1">
                <a:solidFill>
                  <a:srgbClr val="FF0000"/>
                </a:solidFill>
              </a:rPr>
              <a:t>读取</a:t>
            </a:r>
            <a:r>
              <a:rPr lang="en-US" altLang="zh-CN" sz="1000" b="1">
                <a:solidFill>
                  <a:srgbClr val="FF0000"/>
                </a:solidFill>
              </a:rPr>
              <a:t>final</a:t>
            </a:r>
            <a:r>
              <a:rPr lang="zh-CN" altLang="en-US" sz="1000" b="1">
                <a:solidFill>
                  <a:srgbClr val="FF0000"/>
                </a:solidFill>
              </a:rPr>
              <a:t>字段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78300" y="3888740"/>
            <a:ext cx="39528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</a:t>
            </a:r>
            <a:r>
              <a:rPr lang="en-US" altLang="zh-CN" sz="1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</a:t>
            </a:r>
            <a:r>
              <a:rPr lang="zh-CN" altLang="en-US" sz="1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的字段会直接赋值，不会去堆内存读值，效率会高一点</a:t>
            </a:r>
            <a:endParaRPr lang="zh-CN" altLang="en-US" sz="1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演示</Application>
  <PresentationFormat>宽屏</PresentationFormat>
  <Paragraphs>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RythmCoder</cp:lastModifiedBy>
  <cp:revision>173</cp:revision>
  <dcterms:created xsi:type="dcterms:W3CDTF">2019-06-19T02:08:00Z</dcterms:created>
  <dcterms:modified xsi:type="dcterms:W3CDTF">2020-08-07T07:34:17Z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