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" y="127000"/>
            <a:ext cx="6283960" cy="2447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50500" y="127000"/>
            <a:ext cx="172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《线程池状态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7060" y="812800"/>
            <a:ext cx="3968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用一个</a:t>
            </a:r>
            <a:r>
              <a:rPr lang="en-US" altLang="zh-CN">
                <a:solidFill>
                  <a:srgbClr val="FF0000"/>
                </a:solidFill>
              </a:rPr>
              <a:t>int</a:t>
            </a:r>
            <a:r>
              <a:rPr lang="zh-CN" altLang="en-US">
                <a:solidFill>
                  <a:srgbClr val="FF0000"/>
                </a:solidFill>
              </a:rPr>
              <a:t>存储便于</a:t>
            </a:r>
            <a:r>
              <a:rPr lang="en-US" altLang="zh-CN">
                <a:solidFill>
                  <a:srgbClr val="FF0000"/>
                </a:solidFill>
              </a:rPr>
              <a:t>cas</a:t>
            </a:r>
            <a:r>
              <a:rPr lang="zh-CN" altLang="en-US">
                <a:solidFill>
                  <a:srgbClr val="FF0000"/>
                </a:solidFill>
              </a:rPr>
              <a:t>操作来改变线程数和状态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>
            <a:off x="4805680" y="587375"/>
            <a:ext cx="2151380" cy="54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" y="3426460"/>
            <a:ext cx="4162425" cy="13239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94570" y="2823845"/>
            <a:ext cx="218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《线程池构造方法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06625" y="3426460"/>
            <a:ext cx="1381125" cy="3644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81860" y="4394200"/>
            <a:ext cx="2066925" cy="1276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88845" y="4584065"/>
            <a:ext cx="2248535" cy="1358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81860" y="4206240"/>
            <a:ext cx="2314575" cy="1092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2" idx="3"/>
            <a:endCxn id="17" idx="1"/>
          </p:cNvCxnSpPr>
          <p:nvPr/>
        </p:nvCxnSpPr>
        <p:spPr>
          <a:xfrm flipV="1">
            <a:off x="3587750" y="3517265"/>
            <a:ext cx="1488440" cy="91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90750" y="3817620"/>
            <a:ext cx="1381125" cy="3644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3"/>
            <a:endCxn id="18" idx="1"/>
          </p:cNvCxnSpPr>
          <p:nvPr/>
        </p:nvCxnSpPr>
        <p:spPr>
          <a:xfrm flipV="1">
            <a:off x="3571875" y="3928745"/>
            <a:ext cx="1504315" cy="71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76190" y="3379470"/>
            <a:ext cx="1417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核心、最大线程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76190" y="3790950"/>
            <a:ext cx="20173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救急线程的生存时间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87620" y="4123055"/>
            <a:ext cx="974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阻塞队列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65090" y="4398645"/>
            <a:ext cx="18351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初始化线程一些配置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53990" y="4669790"/>
            <a:ext cx="808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拒绝策略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接箭头连接符 21"/>
          <p:cNvCxnSpPr>
            <a:stCxn id="13" idx="3"/>
            <a:endCxn id="19" idx="1"/>
          </p:cNvCxnSpPr>
          <p:nvPr/>
        </p:nvCxnSpPr>
        <p:spPr>
          <a:xfrm>
            <a:off x="4496435" y="4260850"/>
            <a:ext cx="591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3"/>
            <a:endCxn id="21" idx="1"/>
          </p:cNvCxnSpPr>
          <p:nvPr/>
        </p:nvCxnSpPr>
        <p:spPr>
          <a:xfrm>
            <a:off x="4437380" y="4652010"/>
            <a:ext cx="816610" cy="15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20" idx="1"/>
          </p:cNvCxnSpPr>
          <p:nvPr/>
        </p:nvCxnSpPr>
        <p:spPr>
          <a:xfrm>
            <a:off x="4248785" y="4458335"/>
            <a:ext cx="916305" cy="78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85" y="3192145"/>
            <a:ext cx="5365115" cy="3618230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21" idx="3"/>
            <a:endCxn id="25" idx="1"/>
          </p:cNvCxnSpPr>
          <p:nvPr/>
        </p:nvCxnSpPr>
        <p:spPr>
          <a:xfrm>
            <a:off x="6062345" y="4807585"/>
            <a:ext cx="76454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-19050" y="2661920"/>
            <a:ext cx="12181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1484630"/>
            <a:ext cx="2190750" cy="3397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66705" y="127000"/>
            <a:ext cx="158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《救急线程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62425" cy="13239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711960" y="358775"/>
            <a:ext cx="1381125" cy="3644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12" idx="3"/>
            <a:endCxn id="5" idx="0"/>
          </p:cNvCxnSpPr>
          <p:nvPr/>
        </p:nvCxnSpPr>
        <p:spPr>
          <a:xfrm>
            <a:off x="3093085" y="541020"/>
            <a:ext cx="2212340" cy="36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596765" y="907415"/>
            <a:ext cx="1417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只针对</a:t>
            </a:r>
            <a:r>
              <a:rPr lang="zh-CN" altLang="en-US" sz="1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救急线程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：并发量很大，连阻塞队列都放不下，才启动救急线程来执行任务</a:t>
            </a:r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 flipH="1">
            <a:off x="1198880" y="1922145"/>
            <a:ext cx="4106545" cy="78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24785" y="3175635"/>
            <a:ext cx="41579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救急线程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个数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maximumPoolSize - corePoolSize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有界队列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才会产生救急线程，否则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会无限放到阻塞队列等待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cpu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WPS 演示</Application>
  <PresentationFormat>宽屏</PresentationFormat>
  <Paragraphs>25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RythmCoder</cp:lastModifiedBy>
  <cp:revision>175</cp:revision>
  <dcterms:created xsi:type="dcterms:W3CDTF">2019-06-19T02:08:00Z</dcterms:created>
  <dcterms:modified xsi:type="dcterms:W3CDTF">2020-08-08T09:31:45Z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