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72B86-EA76-40DF-86E7-483E4A36F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AF364-3737-4CEF-9788-522A76E52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B52BA-85F8-41B7-875B-FA6D6932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CBB3F-64D9-4F6E-9645-D55A665F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6AB71-4D8B-456C-BEED-40EC7493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7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D9A05-640F-476D-A3CE-7BAAF8C3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A3019-AC47-41AB-8B48-85D14E34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66DBE-AE90-4555-AA1F-8A3EEF09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5B6CC-2711-47AA-A5C3-BB16FEB4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BE8B2-4989-439A-9AF8-DBD2C1FC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8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A71C9A-3260-4B0B-BFAF-4126DC083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6E3DB6-9984-4C5D-ACDD-4E4C781B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7B994-2371-4C8E-9868-BE52D547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2099A-AA80-4C53-9BC1-694D27A0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DBF47-34AA-4243-9BE7-EEF9689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C51B-BE60-42D3-98AD-8AAD0A17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68C32-6A94-4635-9C7F-CDD5F4D9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93493-CE96-4BA6-92CF-951B2B66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A20F-B2CC-4A47-84AB-DB8E2CC3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39FD3-4713-47FB-A480-866BDC20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9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6AD84-45FD-452A-9D17-FEDFF435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4312A-9A95-458F-B22E-9BBAEF69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9A048-E22F-4AA1-A21F-876EC47B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CD0FA-B8DE-4830-BB16-1EA8B0DB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46821-4AA9-4DD0-891B-E0E8E0B7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8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630A7-CEFF-422F-950D-F21F061E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6CEBC-B951-4766-B793-29FED87BA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6E219-CD72-4E20-96E7-80DD224FC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02737-479D-4FFA-86B5-C3ACC742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40D5B-B385-43E9-BA3C-19DC8AD8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E93B3-1D17-4AFE-9B15-617C1E30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4D03-4255-4227-BAD7-BF853AD9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21643-D84B-477B-AA24-C3A5AD2A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7235BD-943B-4FE7-A842-4EAC66D9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D82ED4-ACCA-4A4A-9D29-880496C37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B6D940-2047-42D0-A7F7-C57E60AE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386959-4E9D-418E-A432-CCBA7E14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5D974-1378-4E90-BB5B-3C6617B1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E22130-318A-420D-847A-EEDE00B7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1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CB8EA-8602-4F90-9EBD-D9897B26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BED50E-F968-45FD-99BA-1934BC48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130366-1E4F-42A8-8619-4B07BB85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B6CF5-7DC7-47FC-A8B3-6C28721C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3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ADBA-ABE0-4385-AEE8-ABEC90F2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9F873-B9C2-466F-BBC9-AF775B5D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2C4A5C-2228-4BC9-B79B-63462BA3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8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F9D72-31EE-4A21-B8FE-07C4E0FD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6A9EB-9DC4-4D3A-BF05-DE7BF03D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C79D06-BFE9-4D59-BBB5-40080032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42888-639B-4A1B-8187-E94B1612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5E8A-03A0-4A64-BC83-0F97D6FC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09AB8-F3B8-4737-B6E8-639A12E8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4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11E9D-BE27-49A3-84E4-7925238C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01302A-670C-4CE6-A91A-8FFE189D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841A9-B550-4C9A-9A36-7D27ABF8E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66512-C8D0-4B8A-9F5A-5DA0C180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2B112-039A-4C49-818B-4F927424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01F41-DFED-4603-BF59-2040A37A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05DD8A-5CF3-4EEF-BA0D-39239C38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E35F2-5EAF-47FD-97C4-5D0BEA1B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F5450-E667-46D9-9E65-EA70F024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1F96-E83E-45B4-99C4-F200218D89D3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93ECE-74BA-45A8-AEB9-C8EE416A0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A8D8C-FDFD-4199-A3D2-64884950B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3056-1112-477F-9113-288ED65F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3C7F5DD-E872-4D5A-A9A4-0042287FC9CD}"/>
              </a:ext>
            </a:extLst>
          </p:cNvPr>
          <p:cNvSpPr/>
          <p:nvPr/>
        </p:nvSpPr>
        <p:spPr>
          <a:xfrm>
            <a:off x="235528" y="1911926"/>
            <a:ext cx="1551709" cy="706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MainActivity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0A41E4-43AD-46AF-A259-E1E39BE96EEA}"/>
              </a:ext>
            </a:extLst>
          </p:cNvPr>
          <p:cNvSpPr/>
          <p:nvPr/>
        </p:nvSpPr>
        <p:spPr>
          <a:xfrm>
            <a:off x="2701637" y="1911926"/>
            <a:ext cx="1704109" cy="706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PhoneWindow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B254C2-53FD-4C30-8311-D9FD762A5109}"/>
              </a:ext>
            </a:extLst>
          </p:cNvPr>
          <p:cNvSpPr/>
          <p:nvPr/>
        </p:nvSpPr>
        <p:spPr>
          <a:xfrm>
            <a:off x="5237019" y="1911926"/>
            <a:ext cx="2909454" cy="706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WindowManagerImpl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D0B877-8B62-49B5-BAA9-7B720CD00F93}"/>
              </a:ext>
            </a:extLst>
          </p:cNvPr>
          <p:cNvSpPr/>
          <p:nvPr/>
        </p:nvSpPr>
        <p:spPr>
          <a:xfrm>
            <a:off x="9071264" y="3429000"/>
            <a:ext cx="2888672" cy="706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WindowManagerGlobal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36E949-8255-4400-9D79-DA5A6308278D}"/>
              </a:ext>
            </a:extLst>
          </p:cNvPr>
          <p:cNvSpPr/>
          <p:nvPr/>
        </p:nvSpPr>
        <p:spPr>
          <a:xfrm>
            <a:off x="235528" y="4807526"/>
            <a:ext cx="1551709" cy="706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LoginActivity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0CF114-29A2-45D5-B68C-25E05D88E7FB}"/>
              </a:ext>
            </a:extLst>
          </p:cNvPr>
          <p:cNvSpPr/>
          <p:nvPr/>
        </p:nvSpPr>
        <p:spPr>
          <a:xfrm>
            <a:off x="2701637" y="4807526"/>
            <a:ext cx="1704109" cy="706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PhoneWindow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535A01-087F-4B3F-80B2-E7DBABFA6BFC}"/>
              </a:ext>
            </a:extLst>
          </p:cNvPr>
          <p:cNvSpPr/>
          <p:nvPr/>
        </p:nvSpPr>
        <p:spPr>
          <a:xfrm>
            <a:off x="5237019" y="4807526"/>
            <a:ext cx="2909454" cy="706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WindowManagerImpl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E8B307-0406-4E82-BACF-73C0FBD00559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1787237" y="2265217"/>
            <a:ext cx="914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3A1A8A1-77B0-4F75-8836-673236A362C0}"/>
              </a:ext>
            </a:extLst>
          </p:cNvPr>
          <p:cNvCxnSpPr/>
          <p:nvPr/>
        </p:nvCxnSpPr>
        <p:spPr>
          <a:xfrm>
            <a:off x="1787237" y="5160817"/>
            <a:ext cx="914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3306958-B9FA-435F-A9F7-C4453314795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405746" y="2265217"/>
            <a:ext cx="831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F66B35A-585B-446B-9D0E-B28E5803B772}"/>
              </a:ext>
            </a:extLst>
          </p:cNvPr>
          <p:cNvCxnSpPr>
            <a:cxnSpLocks/>
          </p:cNvCxnSpPr>
          <p:nvPr/>
        </p:nvCxnSpPr>
        <p:spPr>
          <a:xfrm>
            <a:off x="4405746" y="5195453"/>
            <a:ext cx="831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0F456A4-F65B-4C48-8578-D13A922DA991}"/>
              </a:ext>
            </a:extLst>
          </p:cNvPr>
          <p:cNvCxnSpPr>
            <a:stCxn id="16" idx="0"/>
            <a:endCxn id="13" idx="0"/>
          </p:cNvCxnSpPr>
          <p:nvPr/>
        </p:nvCxnSpPr>
        <p:spPr>
          <a:xfrm rot="16200000" flipV="1">
            <a:off x="6276109" y="-810491"/>
            <a:ext cx="1517074" cy="6961908"/>
          </a:xfrm>
          <a:prstGeom prst="bentConnector3">
            <a:avLst>
              <a:gd name="adj1" fmla="val 1150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6E59CDE-3FAB-49A2-B694-D618CC496000}"/>
              </a:ext>
            </a:extLst>
          </p:cNvPr>
          <p:cNvCxnSpPr>
            <a:cxnSpLocks/>
            <a:stCxn id="16" idx="2"/>
            <a:endCxn id="29" idx="2"/>
          </p:cNvCxnSpPr>
          <p:nvPr/>
        </p:nvCxnSpPr>
        <p:spPr>
          <a:xfrm rot="5400000">
            <a:off x="6345383" y="1343891"/>
            <a:ext cx="1378526" cy="6961908"/>
          </a:xfrm>
          <a:prstGeom prst="bentConnector3">
            <a:avLst>
              <a:gd name="adj1" fmla="val 116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79333A0-EC58-4408-8EC4-3E49223BD680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>
            <a:off x="6691746" y="2618508"/>
            <a:ext cx="2379518" cy="116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9D8D672-68A8-40F1-A764-9200C8E9CEB2}"/>
              </a:ext>
            </a:extLst>
          </p:cNvPr>
          <p:cNvCxnSpPr>
            <a:stCxn id="30" idx="0"/>
            <a:endCxn id="16" idx="1"/>
          </p:cNvCxnSpPr>
          <p:nvPr/>
        </p:nvCxnSpPr>
        <p:spPr>
          <a:xfrm flipV="1">
            <a:off x="6691746" y="3782291"/>
            <a:ext cx="2379518" cy="102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7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958665147@qq.com</dc:creator>
  <cp:lastModifiedBy>958665147@qq.com</cp:lastModifiedBy>
  <cp:revision>3</cp:revision>
  <dcterms:created xsi:type="dcterms:W3CDTF">2020-03-14T06:59:36Z</dcterms:created>
  <dcterms:modified xsi:type="dcterms:W3CDTF">2020-03-14T16:58:19Z</dcterms:modified>
</cp:coreProperties>
</file>