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58665147@qq.com" initials="9" lastIdx="1" clrIdx="0">
    <p:extLst>
      <p:ext uri="{19B8F6BF-5375-455C-9EA6-DF929625EA0E}">
        <p15:presenceInfo xmlns:p15="http://schemas.microsoft.com/office/powerpoint/2012/main" userId="c4355aca668a67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0T13:28:16.03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B2517-71A1-4A90-B19B-6B31B7348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7ECD02-33A7-4923-B142-499026C15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FC598-F5CC-4D60-90F4-DC2120CF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7C35-EA33-4F57-991D-72CA6CB15E8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A0F5F-4E31-47CF-91B2-7A9C1B01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7F4D7-F467-449B-8C0B-F4113131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799E-CA15-4F2A-9B76-58096BD76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7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6BB9E-DA40-4CFD-B5EC-EAB1529A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E73FFB-EA06-4098-B37B-CBA11BB0B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43E70-4710-4D3F-BE79-96FE6868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7C35-EA33-4F57-991D-72CA6CB15E8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01CDAC-C0C7-4026-B1FA-AC8C4A1D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5A88C-5230-41C4-ADF5-73C4EE8A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799E-CA15-4F2A-9B76-58096BD76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3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6E5434-4633-40B6-B9FE-CDBBB21DE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6A1C91-2CE6-4B72-BAE0-801E8FF4A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FF6B0-E93D-4DB3-87B6-35D1EF68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7C35-EA33-4F57-991D-72CA6CB15E8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A709F-9913-499E-B662-063BBAC1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9A689-8296-4F5B-8AEC-4E0CC58B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799E-CA15-4F2A-9B76-58096BD76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6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AF871-1A0E-4D1B-ACD1-0674CA53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01871-6D96-4B16-8C05-BCE547F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A0EC6-11B1-4D47-B3BF-B466DB40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7C35-EA33-4F57-991D-72CA6CB15E8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50641-3BA6-46CF-8022-11E4F99E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10BB9-F5A6-42D5-8E44-B4FA5650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799E-CA15-4F2A-9B76-58096BD76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8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438A-0F5E-4640-8A74-6829915E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8DCEE6-3A9B-47D0-BF47-93325A7B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EB186E-C7AB-45EB-9EC2-F6F1EFB7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7C35-EA33-4F57-991D-72CA6CB15E8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264D0-4AD9-4B30-AD64-7D2EDD35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68A48-8773-45F2-B292-2AB44502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799E-CA15-4F2A-9B76-58096BD76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04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EE705-9811-4B6E-8EB2-D5A966DB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6C99A-E66E-4D4E-B78D-B88E438AA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931860-79F9-46BB-87B6-A4EE7CEC5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DE3C8-124D-4F6F-A6AB-385DCDF8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7C35-EA33-4F57-991D-72CA6CB15E8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B4915-A7F6-4E29-B2BE-CEF631D8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4B1A3A-A34B-4CED-8C77-6E524606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799E-CA15-4F2A-9B76-58096BD76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8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4CC9E-1BED-46B0-BFF6-BAE01D7F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1A5611-F9AE-45EC-91F1-55FC3B04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403C51-A25D-49BC-BA2A-7417B14B6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D8F0D2-233B-4A64-81BD-05191E305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D3CCFE-3881-407B-B626-6A31359F1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8F4AAF-A8A3-49EE-ABC2-76F0D364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7C35-EA33-4F57-991D-72CA6CB15E8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553D4D-FB08-47C3-8894-D8846120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9CFC94-BE2E-4044-86F0-B80DBFA1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799E-CA15-4F2A-9B76-58096BD76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8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3F865-C38A-4256-9C6F-10498AE0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D7B428-B2BF-44DD-980F-D14D29C3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7C35-EA33-4F57-991D-72CA6CB15E8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12EC53-0FCF-4D24-B771-8A395926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A06A45-FC8C-4B42-98D0-BD05DCC7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799E-CA15-4F2A-9B76-58096BD76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5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B37A16-400C-447D-95BB-B54368FE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7C35-EA33-4F57-991D-72CA6CB15E8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C0CD80-5FA4-4D8B-83C3-72F1D912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6CD68-C65D-4099-AE9D-05EBB8A1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799E-CA15-4F2A-9B76-58096BD76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0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146AE-D996-41C1-A2AC-E376B361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6C7FB-1E6F-4C00-884A-D132CF095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EC5F44-9947-427F-8A10-02E7029A7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0EFCF1-6B3E-40E4-9344-21047A04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7C35-EA33-4F57-991D-72CA6CB15E8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AB8CCB-48D1-4983-BAF3-077427A1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EC9C1-9270-4D3D-8FB1-82629348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799E-CA15-4F2A-9B76-58096BD76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3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A72E0-3D28-4A20-846A-58D9110C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4EE065-9F3A-4D92-A0C9-09E891E4A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531CB4-5104-42F2-9471-BF80FE891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EF0E6-23E0-42DE-B9C9-B4052C89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7C35-EA33-4F57-991D-72CA6CB15E8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583123-1BF4-45B0-B403-639B8C69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C28DCD-080E-4EDB-8089-715FB093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799E-CA15-4F2A-9B76-58096BD76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9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BF9897-A752-441A-AF62-F4AF0764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83FAFE-57B1-4ABE-918D-988407962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8AD6C-DE9B-4A53-AD25-3F6939410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7C35-EA33-4F57-991D-72CA6CB15E8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BD14A-BDF5-4845-A817-006A8A72F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8E39D-32A3-48BB-ACC2-56339D1FD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5799E-CA15-4F2A-9B76-58096BD76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256D1D-D3BF-4601-9F12-AB2F190FE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2750"/>
            <a:ext cx="113284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5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6D843A0-F00E-43D7-9052-D578885FB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80" y="734291"/>
            <a:ext cx="9582688" cy="4888279"/>
          </a:xfrm>
          <a:prstGeom prst="rect">
            <a:avLst/>
          </a:prstGeom>
        </p:spPr>
      </p:pic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9875830-11C1-4F60-90C9-78A9F40B4818}"/>
              </a:ext>
            </a:extLst>
          </p:cNvPr>
          <p:cNvCxnSpPr/>
          <p:nvPr/>
        </p:nvCxnSpPr>
        <p:spPr>
          <a:xfrm flipV="1">
            <a:off x="3685309" y="2438400"/>
            <a:ext cx="1773382" cy="15240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DDA3788-166E-4E55-89C1-E57096531E35}"/>
              </a:ext>
            </a:extLst>
          </p:cNvPr>
          <p:cNvCxnSpPr/>
          <p:nvPr/>
        </p:nvCxnSpPr>
        <p:spPr>
          <a:xfrm>
            <a:off x="3685309" y="3948545"/>
            <a:ext cx="1773382" cy="110837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B05A03E-8583-423F-822E-1BB98489691C}"/>
              </a:ext>
            </a:extLst>
          </p:cNvPr>
          <p:cNvCxnSpPr>
            <a:cxnSpLocks/>
          </p:cNvCxnSpPr>
          <p:nvPr/>
        </p:nvCxnSpPr>
        <p:spPr>
          <a:xfrm flipV="1">
            <a:off x="3726872" y="4840976"/>
            <a:ext cx="1731819" cy="1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B39834BB-F189-489A-858D-859667D0A914}"/>
              </a:ext>
            </a:extLst>
          </p:cNvPr>
          <p:cNvSpPr txBox="1"/>
          <p:nvPr/>
        </p:nvSpPr>
        <p:spPr>
          <a:xfrm>
            <a:off x="5611091" y="2286000"/>
            <a:ext cx="134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进入监视区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DA32AD-FE8B-4B44-925B-EF795EFFD672}"/>
              </a:ext>
            </a:extLst>
          </p:cNvPr>
          <p:cNvSpPr txBox="1"/>
          <p:nvPr/>
        </p:nvSpPr>
        <p:spPr>
          <a:xfrm>
            <a:off x="5458691" y="3896181"/>
            <a:ext cx="193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正常退出监视区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ABBDE7-CD50-49F1-9E0D-185737DA9303}"/>
              </a:ext>
            </a:extLst>
          </p:cNvPr>
          <p:cNvSpPr txBox="1"/>
          <p:nvPr/>
        </p:nvSpPr>
        <p:spPr>
          <a:xfrm>
            <a:off x="5458691" y="4656310"/>
            <a:ext cx="193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异常退出监视区</a:t>
            </a:r>
          </a:p>
        </p:txBody>
      </p:sp>
    </p:spTree>
    <p:extLst>
      <p:ext uri="{BB962C8B-B14F-4D97-AF65-F5344CB8AC3E}">
        <p14:creationId xmlns:p14="http://schemas.microsoft.com/office/powerpoint/2010/main" val="150564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11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958665147@qq.com</dc:creator>
  <cp:lastModifiedBy>958665147@qq.com</cp:lastModifiedBy>
  <cp:revision>6</cp:revision>
  <dcterms:created xsi:type="dcterms:W3CDTF">2019-12-10T05:27:37Z</dcterms:created>
  <dcterms:modified xsi:type="dcterms:W3CDTF">2019-12-22T11:31:13Z</dcterms:modified>
</cp:coreProperties>
</file>