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CABB3-0245-4234-9416-7250D5A50B33}" type="datetimeFigureOut">
              <a:rPr lang="en-IN" smtClean="0"/>
              <a:t>28-02-2019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147F-0661-4893-9516-6F2340E7D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2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By Rhythm Girdhar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147F-0661-4893-9516-6F2340E7D3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0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By Priya Nayak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147F-0661-4893-9516-6F2340E7D3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7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By Rachana Aithal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147F-0661-4893-9516-6F2340E7D3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6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By Preeti and Pragna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147F-0661-4893-9516-6F2340E7D32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8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By Poorva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147F-0661-4893-9516-6F2340E7D32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0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6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97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9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45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3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7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0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6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0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B0D6-69C6-4956-854B-7716EFB34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IN" dirty="0"/>
              <a:t>KMS for </a:t>
            </a:r>
            <a:br>
              <a:rPr lang="en-IN" dirty="0"/>
            </a:br>
            <a:r>
              <a:rPr lang="en-IN" dirty="0"/>
              <a:t>IoT Based Company in Agriculture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EFC2D-4112-40C3-BEED-6FF32DB4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346" y="4050833"/>
            <a:ext cx="8382657" cy="2492010"/>
          </a:xfrm>
        </p:spPr>
        <p:txBody>
          <a:bodyPr>
            <a:normAutofit/>
          </a:bodyPr>
          <a:lstStyle/>
          <a:p>
            <a:r>
              <a:rPr lang="en-IN" sz="1400" dirty="0"/>
              <a:t>By –</a:t>
            </a:r>
          </a:p>
          <a:p>
            <a:r>
              <a:rPr lang="en-IN" sz="1400" dirty="0"/>
              <a:t>Poorva Tiwari</a:t>
            </a:r>
          </a:p>
          <a:p>
            <a:r>
              <a:rPr lang="en-IN" sz="1400" dirty="0"/>
              <a:t>Pragna Prasanna</a:t>
            </a:r>
          </a:p>
          <a:p>
            <a:r>
              <a:rPr lang="en-IN" sz="1400" dirty="0"/>
              <a:t>Preeti Agrawal</a:t>
            </a:r>
          </a:p>
          <a:p>
            <a:r>
              <a:rPr lang="en-IN" sz="1400" dirty="0"/>
              <a:t>Priya Nayak</a:t>
            </a:r>
          </a:p>
          <a:p>
            <a:r>
              <a:rPr lang="en-IN" sz="1400" dirty="0"/>
              <a:t>Rachana Aithal P</a:t>
            </a:r>
          </a:p>
          <a:p>
            <a:r>
              <a:rPr lang="en-IN" sz="1400" dirty="0"/>
              <a:t>Rhythm Girdhar</a:t>
            </a:r>
          </a:p>
        </p:txBody>
      </p:sp>
    </p:spTree>
    <p:extLst>
      <p:ext uri="{BB962C8B-B14F-4D97-AF65-F5344CB8AC3E}">
        <p14:creationId xmlns:p14="http://schemas.microsoft.com/office/powerpoint/2010/main" val="184458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516C-BEA2-4795-AAC9-C351ADBC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Knowledge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30DF-6247-48C1-8262-6209AABC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Technical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Product Development – Development and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Research and Development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Human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Sales &amp; Marketing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 Care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Investment &amp; Accounting</a:t>
            </a:r>
          </a:p>
        </p:txBody>
      </p:sp>
    </p:spTree>
    <p:extLst>
      <p:ext uri="{BB962C8B-B14F-4D97-AF65-F5344CB8AC3E}">
        <p14:creationId xmlns:p14="http://schemas.microsoft.com/office/powerpoint/2010/main" val="88786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65A4-E24C-4DD5-95F1-44AD04B5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People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8062-F99B-47A1-9A24-03833ED3B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929"/>
            <a:ext cx="8596668" cy="38807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End Users – farmers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Developers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Employees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Knowledge Experts</a:t>
            </a:r>
          </a:p>
        </p:txBody>
      </p:sp>
    </p:spTree>
    <p:extLst>
      <p:ext uri="{BB962C8B-B14F-4D97-AF65-F5344CB8AC3E}">
        <p14:creationId xmlns:p14="http://schemas.microsoft.com/office/powerpoint/2010/main" val="36657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5FCD-174E-44A9-BD54-916FEBE7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DCB-093C-4863-B9F0-77FD1696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Login and 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3 modes- Developers, Employees, and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About the Company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Mission and Vision of the Company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Developers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About IoT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General information about IoT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Information about IoT in agriculture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Information about each product – comprises price, sensors, and other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Frequently Asked Questions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9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9D1C-1EAC-4076-A9C6-605C6F6E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439E-23F5-40CE-995C-049D0755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Front-End – HTML, CSS,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Back-End - MongoDB</a:t>
            </a:r>
          </a:p>
        </p:txBody>
      </p:sp>
    </p:spTree>
    <p:extLst>
      <p:ext uri="{BB962C8B-B14F-4D97-AF65-F5344CB8AC3E}">
        <p14:creationId xmlns:p14="http://schemas.microsoft.com/office/powerpoint/2010/main" val="601717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132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Facet</vt:lpstr>
      <vt:lpstr>KMS for  IoT Based Company in Agriculture</vt:lpstr>
      <vt:lpstr>Knowledge Centers</vt:lpstr>
      <vt:lpstr>People Involved</vt:lpstr>
      <vt:lpstr>User Interface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 for  IoT Based Company in Agriculture</dc:title>
  <dc:creator>Rhythm Girdhar</dc:creator>
  <cp:lastModifiedBy>Rhythm Girdhar</cp:lastModifiedBy>
  <cp:revision>13</cp:revision>
  <dcterms:created xsi:type="dcterms:W3CDTF">2019-02-28T07:50:34Z</dcterms:created>
  <dcterms:modified xsi:type="dcterms:W3CDTF">2019-02-28T08:35:28Z</dcterms:modified>
</cp:coreProperties>
</file>