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64E3-3439-808B-7433-F135E151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F7ECF-45D4-DA53-2234-DEB88FC9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E7AD-44B0-807E-E512-9183965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B522-8240-25F9-FEC4-6275C75A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ED6A-4271-327E-AFAB-3DAB3A0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D65-0185-03C8-2AEE-C3D59C8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FFA3-3C60-B3CB-38D5-AE3288A3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1DD-2F28-6F6B-E331-215A2D3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137A-54BA-5E26-463F-681A1BA1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4123-E2FB-C845-20F4-1E6BD86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DB219-4894-91F9-250D-E7993016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BD8A-800F-FE33-1C98-1D8BCB46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AAFF-41D4-BF0F-EAF1-C71CD6F2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A47-3DD8-F3B1-91CB-52D7218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AE8C-1EB4-B492-0DFC-2B7F077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D9B9-71E8-BE98-DB48-B5947F8C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1B73-5862-BDAD-0CE3-D496C835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8EA-F6D0-F1F1-2878-418B9FD7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B71C-D68D-1A58-6F7A-F3B24CC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CB75-0363-CA95-A44F-E5ACCCC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9D7-A6CE-228D-ABCA-3325E74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CC02-CE99-571B-FB70-A6197C35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3C5A-9593-5983-B0F1-D6FC8E2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4AFD-D098-B75F-72A2-249D219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4E7C-C3C1-D571-79FA-7BC75070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5F97-824C-C579-33EB-1E731768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37BC-9796-BCF6-BBC8-51A93C21F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4DBB5-B1AA-9976-2512-236996C7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D1D1-E9F4-5375-E430-16A4B858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848B-264B-ADDD-F389-95D9B780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EEFA-B9E0-43D6-A35B-A4B2544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277-4BE2-C61A-9370-FBEC098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497E-FD55-9DF2-A2F1-F438667D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7C9A4-49D5-C947-0B9F-53CD1DB8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90D0-0A90-D9E6-56C3-4B61B911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988CD-9837-3342-3A0F-E0A1FADB5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35D0-81BC-C2D5-D240-3560B11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66CCD-448A-98A1-F1FB-39FB3AA2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616B-29A4-6282-30D7-6AB6DCBC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0010-2282-BAC0-DD30-3B1C6FAF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CF826-6544-2214-7CBC-9354B37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13811-15F4-29E8-073A-1FCEA259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449E-67D1-0224-6B91-8661CF3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1846-6801-AE9F-362B-1DEAF35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821E-C92F-FB8D-C422-59B4DE2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6F91-C65E-B7D3-5490-31036D7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6405-A69A-1089-4E82-1AA60BE3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467-CD6B-017D-E0FA-E35A35E3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D310C-EF43-5E98-E136-2E376E44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D8FA-1776-EE4B-A843-1D5F406F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390-7C66-451A-1945-0B04556A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167B-A0C6-0399-BFD3-937FA94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9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3918-CA5D-71EE-D982-D5EB346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9E52-AA00-691B-75AC-DA7E4E3A7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21D9-AF76-FAF9-450C-E19B5D6D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276B7-7B53-01C8-49FE-E53F63F2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D744-AD69-3778-925D-78C83FC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8609-BF4C-0121-6F1A-15564E88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ECFE-A641-259A-DA11-98EF187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9261-B6F5-1494-F277-5C06A5E0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7229-2B59-2A41-7BB5-7B9E5DBF4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A01B-1FF5-3E93-BE9E-118D2EFF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E654-264E-E780-F80C-AACE4967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6B52-F7A2-7B83-74AC-0F8B0A94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abcdtftj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0AEE1-696E-751B-3E86-6B02ABBC2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Yerye4ye4fmhmh,</a:t>
            </a:r>
          </a:p>
        </p:txBody>
      </p:sp>
    </p:spTree>
    <p:extLst>
      <p:ext uri="{BB962C8B-B14F-4D97-AF65-F5344CB8AC3E}">
        <p14:creationId xmlns:p14="http://schemas.microsoft.com/office/powerpoint/2010/main" val="282709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0DF3-163F-E073-86BF-65582CD1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rfegrrdgrdgr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232-C68D-4E55-E8F3-3C7356BF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drhrgdrhrgg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abcdtftj</vt:lpstr>
      <vt:lpstr>rfegrrdgrdgr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Rhythm Rajguru</dc:creator>
  <cp:lastModifiedBy>Rhythm Rajguru</cp:lastModifiedBy>
  <cp:revision>5</cp:revision>
  <dcterms:created xsi:type="dcterms:W3CDTF">2024-07-25T13:10:14Z</dcterms:created>
  <dcterms:modified xsi:type="dcterms:W3CDTF">2024-07-28T21:27:49Z</dcterms:modified>
</cp:coreProperties>
</file>