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64E3-3439-808B-7433-F135E151F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F7ECF-45D4-DA53-2234-DEB88FC96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CE7AD-44B0-807E-E512-9183965F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5B522-8240-25F9-FEC4-6275C75A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1ED6A-4271-327E-AFAB-3DAB3A05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26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CD65-0185-03C8-2AEE-C3D59C8D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FFFA3-3C60-B3CB-38D5-AE3288A30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01DD-2F28-6F6B-E331-215A2D3B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B137A-54BA-5E26-463F-681A1BA1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64123-E2FB-C845-20F4-1E6BD867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04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DB219-4894-91F9-250D-E7993016E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2BD8A-800F-FE33-1C98-1D8BCB462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FAAFF-41D4-BF0F-EAF1-C71CD6F2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8A47-3DD8-F3B1-91CB-52D72183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FAE8C-1EB4-B492-0DFC-2B7F077D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58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D9B9-71E8-BE98-DB48-B5947F8C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1B73-5862-BDAD-0CE3-D496C835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7B8EA-F6D0-F1F1-2878-418B9FD7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6B71C-D68D-1A58-6F7A-F3B24CC6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0CB75-0363-CA95-A44F-E5ACCCCE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0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99D7-A6CE-228D-ABCA-3325E747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ECC02-CE99-571B-FB70-A6197C352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C3C5A-9593-5983-B0F1-D6FC8E22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34AFD-D098-B75F-72A2-249D2192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34E7C-C3C1-D571-79FA-7BC75070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42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5F97-824C-C579-33EB-1E731768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37BC-9796-BCF6-BBC8-51A93C21F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4DBB5-B1AA-9976-2512-236996C78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8D1D1-E9F4-5375-E430-16A4B858C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1848B-264B-ADDD-F389-95D9B780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9EEFA-B9E0-43D6-A35B-A4B25449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6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A277-4BE2-C61A-9370-FBEC098B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0497E-FD55-9DF2-A2F1-F438667DD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7C9A4-49D5-C947-0B9F-53CD1DB87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A90D0-0A90-D9E6-56C3-4B61B9118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B988CD-9837-3342-3A0F-E0A1FADB5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935D0-81BC-C2D5-D240-3560B119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66CCD-448A-98A1-F1FB-39FB3AA2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0616B-29A4-6282-30D7-6AB6DCBC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32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0010-2282-BAC0-DD30-3B1C6FAF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CF826-6544-2214-7CBC-9354B377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13811-15F4-29E8-073A-1FCEA259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5449E-67D1-0224-6B91-8661CF3F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31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11846-6801-AE9F-362B-1DEAF359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E821E-C92F-FB8D-C422-59B4DE2C3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96F91-C65E-B7D3-5490-31036D72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6405-A69A-1089-4E82-1AA60BE3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9467-CD6B-017D-E0FA-E35A35E3D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D310C-EF43-5E98-E136-2E376E440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0D8FA-1776-EE4B-A843-1D5F406F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7A390-7C66-451A-1945-0B04556A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A167B-A0C6-0399-BFD3-937FA94D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39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3918-CA5D-71EE-D982-D5EB346F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39E52-AA00-691B-75AC-DA7E4E3A7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C21D9-AF76-FAF9-450C-E19B5D6DF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276B7-7B53-01C8-49FE-E53F63F2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47F6D-B8BE-4E75-9380-12E0FF316CA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0D744-AD69-3778-925D-78C83FC5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48609-BF4C-0121-6F1A-15564E88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6ECFE-A641-259A-DA11-98EF1876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B9261-B6F5-1494-F277-5C06A5E09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7229-2B59-2A41-7BB5-7B9E5DBF4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47F6D-B8BE-4E75-9380-12E0FF316CA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3A01B-1FF5-3E93-BE9E-118D2EFFA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7E654-264E-E780-F80C-AACE49673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DD79-E265-45E0-8153-993586311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6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6B52-F7A2-7B83-74AC-0F8B0A94B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yyryjtftj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0AEE1-696E-751B-3E86-6B02ABBC2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efghi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09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0DF3-163F-E073-86BF-65582CD1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rfegrrdgrdgr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6232-C68D-4E55-E8F3-3C7356BF8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drhrgdrhrgg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03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yyryjtftj</vt:lpstr>
      <vt:lpstr>rfegrrdgrdgr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Rhythm Rajguru</dc:creator>
  <cp:lastModifiedBy>Rhythm Rajguru</cp:lastModifiedBy>
  <cp:revision>5</cp:revision>
  <dcterms:created xsi:type="dcterms:W3CDTF">2024-07-25T13:10:14Z</dcterms:created>
  <dcterms:modified xsi:type="dcterms:W3CDTF">2024-07-28T21:28:44Z</dcterms:modified>
</cp:coreProperties>
</file>