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d1a12f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fd1a12f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fd1a12f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fd1a12f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fd1a12f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fd1a12f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fd1a12f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fd1a12f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fd1a12f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fd1a12f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fd1a12f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fd1a12f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fd1a12f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fd1a12f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d1a12f1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fd1a12f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fd1a12f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fd1a12f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75" y="345050"/>
            <a:ext cx="87581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