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4" autoAdjust="0"/>
    <p:restoredTop sz="86454"/>
  </p:normalViewPr>
  <p:slideViewPr>
    <p:cSldViewPr snapToGrid="0" snapToObjects="1" showGuides="1">
      <p:cViewPr>
        <p:scale>
          <a:sx n="104" d="100"/>
          <a:sy n="104" d="100"/>
        </p:scale>
        <p:origin x="18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8" d="100"/>
          <a:sy n="138" d="100"/>
        </p:scale>
        <p:origin x="583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6CEC1-FEE5-D747-9011-FB84BC9D631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DD259-306C-F444-A36B-16805CCF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7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C63A0-29C5-CA43-A5A4-3B749EBBBF6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20758-0572-0948-BC66-823DA4FB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2656" y="1035170"/>
            <a:ext cx="9231086" cy="58990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3357"/>
            <a:ext cx="7829550" cy="2086605"/>
          </a:xfrm>
        </p:spPr>
        <p:txBody>
          <a:bodyPr lIns="0" tIns="0" rIns="0" bIns="0"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602037"/>
            <a:ext cx="7829550" cy="2401947"/>
          </a:xfrm>
        </p:spPr>
        <p:txBody>
          <a:bodyPr lIns="0" tIns="0" rIns="0" bIns="0" anchor="ctr" anchorCtr="1">
            <a:norm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Month XX, 2016</a:t>
            </a:r>
          </a:p>
          <a:p>
            <a:r>
              <a:rPr lang="en-US" dirty="0" smtClean="0"/>
              <a:t>YOUR OFFICE OR DEPARTMENT HERE</a:t>
            </a:r>
          </a:p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AC0769B-A08A-F84A-853F-87C289B91E36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E05EB2EB-69F8-D948-986A-A0FFB8F3AD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3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0"/>
            <a:ext cx="9144001" cy="6858252"/>
            <a:chOff x="0" y="0"/>
            <a:chExt cx="9144001" cy="6858252"/>
          </a:xfrm>
        </p:grpSpPr>
        <p:sp>
          <p:nvSpPr>
            <p:cNvPr id="6" name="object 2"/>
            <p:cNvSpPr/>
            <p:nvPr userDrawn="1"/>
          </p:nvSpPr>
          <p:spPr>
            <a:xfrm>
              <a:off x="7028181" y="3222242"/>
              <a:ext cx="2115820" cy="3636010"/>
            </a:xfrm>
            <a:custGeom>
              <a:avLst/>
              <a:gdLst/>
              <a:ahLst/>
              <a:cxnLst/>
              <a:rect l="l" t="t" r="r" b="b"/>
              <a:pathLst>
                <a:path w="2115820" h="3636009">
                  <a:moveTo>
                    <a:pt x="2115820" y="0"/>
                  </a:moveTo>
                  <a:lnTo>
                    <a:pt x="0" y="0"/>
                  </a:lnTo>
                  <a:lnTo>
                    <a:pt x="1977339" y="3635755"/>
                  </a:lnTo>
                  <a:lnTo>
                    <a:pt x="2115820" y="3635755"/>
                  </a:lnTo>
                  <a:lnTo>
                    <a:pt x="2115820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3"/>
            <p:cNvSpPr/>
            <p:nvPr userDrawn="1"/>
          </p:nvSpPr>
          <p:spPr>
            <a:xfrm>
              <a:off x="0" y="0"/>
              <a:ext cx="6961505" cy="3104515"/>
            </a:xfrm>
            <a:custGeom>
              <a:avLst/>
              <a:gdLst/>
              <a:ahLst/>
              <a:cxnLst/>
              <a:rect l="l" t="t" r="r" b="b"/>
              <a:pathLst>
                <a:path w="6961505" h="3104515">
                  <a:moveTo>
                    <a:pt x="5265394" y="0"/>
                  </a:moveTo>
                  <a:lnTo>
                    <a:pt x="0" y="0"/>
                  </a:lnTo>
                  <a:lnTo>
                    <a:pt x="0" y="3104095"/>
                  </a:lnTo>
                  <a:lnTo>
                    <a:pt x="6961492" y="3104070"/>
                  </a:lnTo>
                  <a:lnTo>
                    <a:pt x="52653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/>
            <p:cNvSpPr/>
            <p:nvPr userDrawn="1"/>
          </p:nvSpPr>
          <p:spPr>
            <a:xfrm>
              <a:off x="0" y="3130029"/>
              <a:ext cx="9144000" cy="73660"/>
            </a:xfrm>
            <a:custGeom>
              <a:avLst/>
              <a:gdLst/>
              <a:ahLst/>
              <a:cxnLst/>
              <a:rect l="l" t="t" r="r" b="b"/>
              <a:pathLst>
                <a:path w="9144000" h="73660">
                  <a:moveTo>
                    <a:pt x="0" y="73151"/>
                  </a:moveTo>
                  <a:lnTo>
                    <a:pt x="9144000" y="7315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solidFill>
              <a:srgbClr val="B081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17"/>
            <p:cNvSpPr/>
            <p:nvPr userDrawn="1"/>
          </p:nvSpPr>
          <p:spPr>
            <a:xfrm>
              <a:off x="6961188" y="362846"/>
              <a:ext cx="1859619" cy="5554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28650" y="1971653"/>
            <a:ext cx="5416100" cy="880624"/>
          </a:xfrm>
        </p:spPr>
        <p:txBody>
          <a:bodyPr lIns="0" tIns="0" rIns="0" bIns="0" anchor="t" anchorCtr="0">
            <a:noAutofit/>
          </a:bodyPr>
          <a:lstStyle>
            <a:lvl1pPr algn="l">
              <a:defRPr sz="75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AC0769B-A08A-F84A-853F-87C289B91E3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5EB2EB-69F8-D948-986A-A0FFB8F3ADC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28650" y="3494088"/>
            <a:ext cx="6332538" cy="490537"/>
          </a:xfrm>
        </p:spPr>
        <p:txBody>
          <a:bodyPr lIns="0" tIns="0" rIns="0" bIns="0"/>
          <a:lstStyle>
            <a:lvl1pPr marL="0" indent="0">
              <a:buFontTx/>
              <a:buNone/>
              <a:defRPr b="1" i="0" baseline="0">
                <a:latin typeface="Arial" charset="0"/>
              </a:defRPr>
            </a:lvl1pPr>
          </a:lstStyle>
          <a:p>
            <a:pPr lvl="0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8650" y="4162425"/>
            <a:ext cx="6332538" cy="15321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Conclusion or contact here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68975"/>
            <a:ext cx="2057400" cy="26828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0" baseline="0"/>
            </a:lvl1pPr>
          </a:lstStyle>
          <a:p>
            <a:pPr lvl="0"/>
            <a:r>
              <a:rPr lang="en-US" dirty="0" smtClean="0"/>
              <a:t>EA/EOU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3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3002"/>
            <a:ext cx="6332855" cy="462376"/>
          </a:xfrm>
        </p:spPr>
        <p:txBody>
          <a:bodyPr lIns="0" tIns="0" rIns="0" bIns="0" anchor="t" anchorCtr="0">
            <a:noAutofit/>
          </a:bodyPr>
          <a:lstStyle>
            <a:lvl1pPr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2113"/>
            <a:ext cx="6332855" cy="2944896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769B-A08A-F84A-853F-87C289B91E3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B2EB-69F8-D948-986A-A0FFB8F3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29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6380761" cy="2852737"/>
          </a:xfrm>
        </p:spPr>
        <p:txBody>
          <a:bodyPr lIns="0" tIns="0" rIns="0" bIns="0" anchor="b" anchorCtr="0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6380761" cy="1500187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769B-A08A-F84A-853F-87C289B91E3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B2EB-69F8-D948-986A-A0FFB8F3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5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4022"/>
            <a:ext cx="6350120" cy="485632"/>
          </a:xfrm>
        </p:spPr>
        <p:txBody>
          <a:bodyPr anchor="t" anchorCtr="0">
            <a:normAutofit/>
          </a:bodyPr>
          <a:lstStyle>
            <a:lvl1pPr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514609"/>
            <a:ext cx="3372815" cy="1113406"/>
          </a:xfrm>
        </p:spPr>
        <p:txBody>
          <a:bodyPr lIns="0" tIns="0" rIns="0" anchor="t" anchorCtr="0"/>
          <a:lstStyle>
            <a:lvl1pPr marL="0" indent="0">
              <a:buNone/>
              <a:defRPr sz="2400" b="1" baseline="0">
                <a:latin typeface="Arial Bold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49" y="3629269"/>
            <a:ext cx="3372815" cy="2336928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73992" y="2514609"/>
            <a:ext cx="3416059" cy="1113406"/>
          </a:xfrm>
        </p:spPr>
        <p:txBody>
          <a:bodyPr lIns="0" tIns="0" rIns="0" bIns="45720" anchor="t" anchorCtr="0"/>
          <a:lstStyle>
            <a:lvl1pPr marL="0" indent="0">
              <a:buNone/>
              <a:defRPr sz="2400" b="1" baseline="0">
                <a:latin typeface="Arial Bold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3992" y="3629268"/>
            <a:ext cx="3416059" cy="2336929"/>
          </a:xfrm>
        </p:spPr>
        <p:txBody>
          <a:bodyPr lIns="0" tIns="0" rIns="0" bIns="0"/>
          <a:lstStyle>
            <a:lvl1pPr>
              <a:defRPr baseline="0">
                <a:latin typeface="Arial" charset="0"/>
              </a:defRPr>
            </a:lvl1pPr>
            <a:lvl2pPr>
              <a:defRPr baseline="0">
                <a:latin typeface="Arial" charset="0"/>
              </a:defRPr>
            </a:lvl2pPr>
            <a:lvl3pPr>
              <a:defRPr baseline="0">
                <a:latin typeface="Arial" charset="0"/>
              </a:defRPr>
            </a:lvl3pPr>
            <a:lvl4pPr>
              <a:defRPr baseline="0">
                <a:latin typeface="Arial" charset="0"/>
              </a:defRPr>
            </a:lvl4pPr>
            <a:lvl5pPr>
              <a:defRPr baseline="0">
                <a:latin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769B-A08A-F84A-853F-87C289B91E3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B2EB-69F8-D948-986A-A0FFB8F3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oof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398792"/>
            <a:ext cx="6332855" cy="4674204"/>
          </a:xfrm>
        </p:spPr>
        <p:txBody>
          <a:bodyPr lIns="0" tIns="0" rIns="0" bIns="0" anchor="ctr" anchorCtr="0">
            <a:normAutofit/>
          </a:bodyPr>
          <a:lstStyle>
            <a:lvl1pPr>
              <a:defRPr sz="7500" baseline="0"/>
            </a:lvl1pPr>
          </a:lstStyle>
          <a:p>
            <a:r>
              <a:rPr lang="en-US" dirty="0" smtClean="0"/>
              <a:t>#1 Best Slide </a:t>
            </a:r>
            <a:br>
              <a:rPr lang="en-US" dirty="0" smtClean="0"/>
            </a:br>
            <a:r>
              <a:rPr lang="en-US" dirty="0" smtClean="0"/>
              <a:t>to use A </a:t>
            </a:r>
            <a:br>
              <a:rPr lang="en-US" dirty="0" smtClean="0"/>
            </a:br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769B-A08A-F84A-853F-87C289B91E3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B2EB-69F8-D948-986A-A0FFB8F3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4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769B-A08A-F84A-853F-87C289B91E3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B2EB-69F8-D948-986A-A0FFB8F3AD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1586354"/>
            <a:ext cx="2949178" cy="1559940"/>
          </a:xfrm>
        </p:spPr>
        <p:txBody>
          <a:bodyPr lIns="0" tIns="0" rIns="0" bIns="0" anchor="t" anchorCtr="0">
            <a:noAutofit/>
          </a:bodyPr>
          <a:lstStyle>
            <a:lvl1pPr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3330575"/>
            <a:ext cx="2949178" cy="2497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 b="1" i="0" baseline="0">
                <a:latin typeface="Arial" charset="0"/>
              </a:defRPr>
            </a:lvl1pPr>
          </a:lstStyle>
          <a:p>
            <a:pPr lvl="0"/>
            <a:r>
              <a:rPr lang="en-US" dirty="0" smtClean="0"/>
              <a:t>Subhead here Two Lines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3848100" y="1585913"/>
            <a:ext cx="3125788" cy="4241800"/>
          </a:xfrm>
        </p:spPr>
        <p:txBody>
          <a:bodyPr>
            <a:normAutofit/>
          </a:bodyPr>
          <a:lstStyle>
            <a:lvl1pPr>
              <a:defRPr sz="2000" baseline="0">
                <a:latin typeface="Arial" charset="0"/>
              </a:defRPr>
            </a:lvl1pPr>
          </a:lstStyle>
          <a:p>
            <a:pPr lvl="0"/>
            <a:r>
              <a:rPr lang="en-US" dirty="0" smtClean="0"/>
              <a:t>Chart or Text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0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5872" y="1794595"/>
            <a:ext cx="3864656" cy="1251818"/>
          </a:xfrm>
        </p:spPr>
        <p:txBody>
          <a:bodyPr anchor="t" anchorCtr="0">
            <a:normAutofit/>
          </a:bodyPr>
          <a:lstStyle>
            <a:lvl1pPr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794594"/>
            <a:ext cx="3028950" cy="3941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65872" y="3321170"/>
            <a:ext cx="3864656" cy="2415396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769B-A08A-F84A-853F-87C289B91E3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B2EB-69F8-D948-986A-A0FFB8F3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3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No Tri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409" y="1612369"/>
            <a:ext cx="7886700" cy="486652"/>
          </a:xfrm>
        </p:spPr>
        <p:txBody>
          <a:bodyPr lIns="0" tIns="0" rIns="0" bIns="0" anchor="t" anchorCtr="0">
            <a:noAutofit/>
          </a:bodyPr>
          <a:lstStyle>
            <a:lvl1pPr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769B-A08A-F84A-853F-87C289B91E3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B2EB-69F8-D948-986A-A0FFB8F3AD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8616" y="2533397"/>
            <a:ext cx="7899400" cy="272891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/>
            </a:lvl1pPr>
            <a:lvl2pPr marL="457200" indent="0">
              <a:buFontTx/>
              <a:buNone/>
              <a:defRPr sz="1800" baseline="0"/>
            </a:lvl2pPr>
            <a:lvl3pPr marL="914400" indent="0">
              <a:buFontTx/>
              <a:buNone/>
              <a:defRPr sz="1800" baseline="0"/>
            </a:lvl3pPr>
            <a:lvl4pPr marL="1371600" indent="0">
              <a:buFontTx/>
              <a:buNone/>
              <a:defRPr sz="1800" baseline="0"/>
            </a:lvl4pPr>
            <a:lvl5pPr marL="1828800" indent="0">
              <a:buFontTx/>
              <a:buNone/>
              <a:defRPr sz="18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9144000" cy="1108176"/>
            <a:chOff x="0" y="0"/>
            <a:chExt cx="9144000" cy="1108176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0" y="0"/>
              <a:ext cx="6961505" cy="1009161"/>
              <a:chOff x="0" y="0"/>
              <a:chExt cx="6961505" cy="1009161"/>
            </a:xfrm>
          </p:grpSpPr>
          <p:sp>
            <p:nvSpPr>
              <p:cNvPr id="10" name="bk object 18"/>
              <p:cNvSpPr/>
              <p:nvPr/>
            </p:nvSpPr>
            <p:spPr>
              <a:xfrm>
                <a:off x="0" y="0"/>
                <a:ext cx="696150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6961505" h="1009015">
                    <a:moveTo>
                      <a:pt x="6414998" y="0"/>
                    </a:moveTo>
                    <a:lnTo>
                      <a:pt x="0" y="0"/>
                    </a:lnTo>
                    <a:lnTo>
                      <a:pt x="0" y="1008595"/>
                    </a:lnTo>
                    <a:lnTo>
                      <a:pt x="6961492" y="1008557"/>
                    </a:lnTo>
                    <a:lnTo>
                      <a:pt x="6414998" y="0"/>
                    </a:lnTo>
                    <a:close/>
                  </a:path>
                </a:pathLst>
              </a:custGeom>
              <a:solidFill>
                <a:srgbClr val="B0810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bk object 19"/>
              <p:cNvSpPr/>
              <p:nvPr/>
            </p:nvSpPr>
            <p:spPr>
              <a:xfrm>
                <a:off x="6338668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1" y="1008558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bk object 20"/>
              <p:cNvSpPr/>
              <p:nvPr/>
            </p:nvSpPr>
            <p:spPr>
              <a:xfrm>
                <a:off x="6261374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1" y="1008558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bk object 21"/>
              <p:cNvSpPr/>
              <p:nvPr/>
            </p:nvSpPr>
            <p:spPr>
              <a:xfrm>
                <a:off x="6184081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1" y="100855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bk object 22"/>
              <p:cNvSpPr/>
              <p:nvPr/>
            </p:nvSpPr>
            <p:spPr>
              <a:xfrm>
                <a:off x="6106766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2" y="100855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bk object 23"/>
              <p:cNvSpPr/>
              <p:nvPr/>
            </p:nvSpPr>
            <p:spPr>
              <a:xfrm>
                <a:off x="6029483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0" y="100855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bk object 24"/>
              <p:cNvSpPr/>
              <p:nvPr/>
            </p:nvSpPr>
            <p:spPr>
              <a:xfrm>
                <a:off x="595219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1" y="1008560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bk object 25"/>
              <p:cNvSpPr/>
              <p:nvPr/>
            </p:nvSpPr>
            <p:spPr>
              <a:xfrm>
                <a:off x="587490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3" y="1008560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bk object 26"/>
              <p:cNvSpPr/>
              <p:nvPr/>
            </p:nvSpPr>
            <p:spPr>
              <a:xfrm>
                <a:off x="5797586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4" y="1008561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bk object 27"/>
              <p:cNvSpPr/>
              <p:nvPr/>
            </p:nvSpPr>
            <p:spPr>
              <a:xfrm>
                <a:off x="572029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3" y="1008561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bk object 28"/>
              <p:cNvSpPr/>
              <p:nvPr/>
            </p:nvSpPr>
            <p:spPr>
              <a:xfrm>
                <a:off x="5642996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1" y="1008562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bk object 29"/>
              <p:cNvSpPr/>
              <p:nvPr/>
            </p:nvSpPr>
            <p:spPr>
              <a:xfrm>
                <a:off x="5565704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2" y="1008562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bk object 30"/>
              <p:cNvSpPr/>
              <p:nvPr/>
            </p:nvSpPr>
            <p:spPr>
              <a:xfrm>
                <a:off x="5488413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3" y="1008562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bk object 31"/>
              <p:cNvSpPr/>
              <p:nvPr/>
            </p:nvSpPr>
            <p:spPr>
              <a:xfrm>
                <a:off x="541112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2" y="1008563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bk object 32"/>
              <p:cNvSpPr/>
              <p:nvPr/>
            </p:nvSpPr>
            <p:spPr>
              <a:xfrm>
                <a:off x="5333807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6" y="1008563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bk object 33"/>
              <p:cNvSpPr/>
              <p:nvPr/>
            </p:nvSpPr>
            <p:spPr>
              <a:xfrm>
                <a:off x="525652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3" y="1008564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bk object 34"/>
              <p:cNvSpPr/>
              <p:nvPr/>
            </p:nvSpPr>
            <p:spPr>
              <a:xfrm>
                <a:off x="5179219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4" y="1008564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bk object 35"/>
              <p:cNvSpPr/>
              <p:nvPr/>
            </p:nvSpPr>
            <p:spPr>
              <a:xfrm>
                <a:off x="5099398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3" y="1008564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bk object 36"/>
              <p:cNvSpPr/>
              <p:nvPr/>
            </p:nvSpPr>
            <p:spPr>
              <a:xfrm>
                <a:off x="5022086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6" y="1008565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bk object 37"/>
              <p:cNvSpPr/>
              <p:nvPr/>
            </p:nvSpPr>
            <p:spPr>
              <a:xfrm>
                <a:off x="4944793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7" y="1008565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bk object 38"/>
              <p:cNvSpPr/>
              <p:nvPr/>
            </p:nvSpPr>
            <p:spPr>
              <a:xfrm>
                <a:off x="4867476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7" y="1008566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bk object 39"/>
              <p:cNvSpPr/>
              <p:nvPr/>
            </p:nvSpPr>
            <p:spPr>
              <a:xfrm>
                <a:off x="4790193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5" y="1008566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bk object 40"/>
              <p:cNvSpPr/>
              <p:nvPr/>
            </p:nvSpPr>
            <p:spPr>
              <a:xfrm>
                <a:off x="4712903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6" y="1008567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bk object 41"/>
              <p:cNvSpPr/>
              <p:nvPr/>
            </p:nvSpPr>
            <p:spPr>
              <a:xfrm>
                <a:off x="463561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7" y="1008567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bk object 42"/>
              <p:cNvSpPr/>
              <p:nvPr/>
            </p:nvSpPr>
            <p:spPr>
              <a:xfrm>
                <a:off x="4558316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6" y="1008567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bk object 43"/>
              <p:cNvSpPr/>
              <p:nvPr/>
            </p:nvSpPr>
            <p:spPr>
              <a:xfrm>
                <a:off x="448100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8" y="1008568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bk object 44"/>
              <p:cNvSpPr/>
              <p:nvPr/>
            </p:nvSpPr>
            <p:spPr>
              <a:xfrm>
                <a:off x="4403708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7" y="1008568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bk object 45"/>
              <p:cNvSpPr/>
              <p:nvPr/>
            </p:nvSpPr>
            <p:spPr>
              <a:xfrm>
                <a:off x="4326418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9" y="100856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bk object 46"/>
              <p:cNvSpPr/>
              <p:nvPr/>
            </p:nvSpPr>
            <p:spPr>
              <a:xfrm>
                <a:off x="424912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7" y="100856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bk object 47"/>
              <p:cNvSpPr/>
              <p:nvPr/>
            </p:nvSpPr>
            <p:spPr>
              <a:xfrm>
                <a:off x="417183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7" y="1008570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bk object 48"/>
              <p:cNvSpPr/>
              <p:nvPr/>
            </p:nvSpPr>
            <p:spPr>
              <a:xfrm>
                <a:off x="409451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7" y="1008570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bk object 49"/>
              <p:cNvSpPr/>
              <p:nvPr/>
            </p:nvSpPr>
            <p:spPr>
              <a:xfrm>
                <a:off x="4017231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6" y="1008570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bk object 50"/>
              <p:cNvSpPr/>
              <p:nvPr/>
            </p:nvSpPr>
            <p:spPr>
              <a:xfrm>
                <a:off x="3939939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7" y="1008571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bk object 51"/>
              <p:cNvSpPr/>
              <p:nvPr/>
            </p:nvSpPr>
            <p:spPr>
              <a:xfrm>
                <a:off x="386265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9" y="1008571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bk object 52"/>
              <p:cNvSpPr/>
              <p:nvPr/>
            </p:nvSpPr>
            <p:spPr>
              <a:xfrm>
                <a:off x="3785356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8" y="1008572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bk object 53"/>
              <p:cNvSpPr/>
              <p:nvPr/>
            </p:nvSpPr>
            <p:spPr>
              <a:xfrm>
                <a:off x="370804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9" y="1008572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bk object 54"/>
              <p:cNvSpPr/>
              <p:nvPr/>
            </p:nvSpPr>
            <p:spPr>
              <a:xfrm>
                <a:off x="3630745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7" y="1008573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bk object 55"/>
              <p:cNvSpPr/>
              <p:nvPr/>
            </p:nvSpPr>
            <p:spPr>
              <a:xfrm>
                <a:off x="3553454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9" y="1008573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bk object 56"/>
              <p:cNvSpPr/>
              <p:nvPr/>
            </p:nvSpPr>
            <p:spPr>
              <a:xfrm>
                <a:off x="347616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9" y="1008573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bk object 57"/>
              <p:cNvSpPr/>
              <p:nvPr/>
            </p:nvSpPr>
            <p:spPr>
              <a:xfrm>
                <a:off x="339887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9" y="1008574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bk object 58"/>
              <p:cNvSpPr/>
              <p:nvPr/>
            </p:nvSpPr>
            <p:spPr>
              <a:xfrm>
                <a:off x="3321567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0" y="1008574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bk object 59"/>
              <p:cNvSpPr/>
              <p:nvPr/>
            </p:nvSpPr>
            <p:spPr>
              <a:xfrm>
                <a:off x="3244271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9" y="1008575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bk object 60"/>
              <p:cNvSpPr/>
              <p:nvPr/>
            </p:nvSpPr>
            <p:spPr>
              <a:xfrm>
                <a:off x="316696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3" y="1008575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bk object 61"/>
              <p:cNvSpPr/>
              <p:nvPr/>
            </p:nvSpPr>
            <p:spPr>
              <a:xfrm>
                <a:off x="3089666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2" y="1008575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bk object 62"/>
              <p:cNvSpPr/>
              <p:nvPr/>
            </p:nvSpPr>
            <p:spPr>
              <a:xfrm>
                <a:off x="3012358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0" y="1008576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bk object 63"/>
              <p:cNvSpPr/>
              <p:nvPr/>
            </p:nvSpPr>
            <p:spPr>
              <a:xfrm>
                <a:off x="2935058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4" y="1008576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bk object 64"/>
              <p:cNvSpPr/>
              <p:nvPr/>
            </p:nvSpPr>
            <p:spPr>
              <a:xfrm>
                <a:off x="2857785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0" y="1008577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bk object 65"/>
              <p:cNvSpPr/>
              <p:nvPr/>
            </p:nvSpPr>
            <p:spPr>
              <a:xfrm>
                <a:off x="278049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0" y="1008577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bk object 66"/>
              <p:cNvSpPr/>
              <p:nvPr/>
            </p:nvSpPr>
            <p:spPr>
              <a:xfrm>
                <a:off x="270320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1" y="1008578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bk object 67"/>
              <p:cNvSpPr/>
              <p:nvPr/>
            </p:nvSpPr>
            <p:spPr>
              <a:xfrm>
                <a:off x="2625884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1" y="1008578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bk object 68"/>
              <p:cNvSpPr/>
              <p:nvPr/>
            </p:nvSpPr>
            <p:spPr>
              <a:xfrm>
                <a:off x="2548574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6" y="1008578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bk object 69"/>
              <p:cNvSpPr/>
              <p:nvPr/>
            </p:nvSpPr>
            <p:spPr>
              <a:xfrm>
                <a:off x="2471278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4" y="100857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bk object 70"/>
              <p:cNvSpPr/>
              <p:nvPr/>
            </p:nvSpPr>
            <p:spPr>
              <a:xfrm>
                <a:off x="2393993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1" y="100857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bk object 71"/>
              <p:cNvSpPr/>
              <p:nvPr/>
            </p:nvSpPr>
            <p:spPr>
              <a:xfrm>
                <a:off x="2316705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3" y="1008580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bk object 72"/>
              <p:cNvSpPr/>
              <p:nvPr/>
            </p:nvSpPr>
            <p:spPr>
              <a:xfrm>
                <a:off x="223939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6" y="1008580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bk object 73"/>
              <p:cNvSpPr/>
              <p:nvPr/>
            </p:nvSpPr>
            <p:spPr>
              <a:xfrm>
                <a:off x="216212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4" y="1008581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bk object 74"/>
              <p:cNvSpPr/>
              <p:nvPr/>
            </p:nvSpPr>
            <p:spPr>
              <a:xfrm>
                <a:off x="208480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4" y="1008581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bk object 75"/>
              <p:cNvSpPr/>
              <p:nvPr/>
            </p:nvSpPr>
            <p:spPr>
              <a:xfrm>
                <a:off x="2007521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3" y="1008581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bk object 76"/>
              <p:cNvSpPr/>
              <p:nvPr/>
            </p:nvSpPr>
            <p:spPr>
              <a:xfrm>
                <a:off x="193022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6" y="1008582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bk object 77"/>
              <p:cNvSpPr/>
              <p:nvPr/>
            </p:nvSpPr>
            <p:spPr>
              <a:xfrm>
                <a:off x="1852906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8" y="1008582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bk object 78"/>
              <p:cNvSpPr/>
              <p:nvPr/>
            </p:nvSpPr>
            <p:spPr>
              <a:xfrm>
                <a:off x="1775621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5" y="1008583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1" name="bk object 79"/>
              <p:cNvSpPr/>
              <p:nvPr/>
            </p:nvSpPr>
            <p:spPr>
              <a:xfrm>
                <a:off x="1698325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3" y="1008583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bk object 80"/>
              <p:cNvSpPr/>
              <p:nvPr/>
            </p:nvSpPr>
            <p:spPr>
              <a:xfrm>
                <a:off x="162102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4" y="1008584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bk object 81"/>
              <p:cNvSpPr/>
              <p:nvPr/>
            </p:nvSpPr>
            <p:spPr>
              <a:xfrm>
                <a:off x="1543744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6" y="1008584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bk object 82"/>
              <p:cNvSpPr/>
              <p:nvPr/>
            </p:nvSpPr>
            <p:spPr>
              <a:xfrm>
                <a:off x="146643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9" y="1008584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5" name="bk object 83"/>
              <p:cNvSpPr/>
              <p:nvPr/>
            </p:nvSpPr>
            <p:spPr>
              <a:xfrm>
                <a:off x="1389158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5" y="1008585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6" name="bk object 84"/>
              <p:cNvSpPr/>
              <p:nvPr/>
            </p:nvSpPr>
            <p:spPr>
              <a:xfrm>
                <a:off x="131184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6" y="1008585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7" name="bk object 85"/>
              <p:cNvSpPr/>
              <p:nvPr/>
            </p:nvSpPr>
            <p:spPr>
              <a:xfrm>
                <a:off x="1234526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8" y="1008586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8" name="bk object 86"/>
              <p:cNvSpPr/>
              <p:nvPr/>
            </p:nvSpPr>
            <p:spPr>
              <a:xfrm>
                <a:off x="1157271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7" y="1008586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9" name="bk object 87"/>
              <p:cNvSpPr/>
              <p:nvPr/>
            </p:nvSpPr>
            <p:spPr>
              <a:xfrm>
                <a:off x="107994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8" y="1008586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0" name="bk object 88"/>
              <p:cNvSpPr/>
              <p:nvPr/>
            </p:nvSpPr>
            <p:spPr>
              <a:xfrm>
                <a:off x="100265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8" y="1008587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bk object 89"/>
              <p:cNvSpPr/>
              <p:nvPr/>
            </p:nvSpPr>
            <p:spPr>
              <a:xfrm>
                <a:off x="925369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8" y="1008587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bk object 90"/>
              <p:cNvSpPr/>
              <p:nvPr/>
            </p:nvSpPr>
            <p:spPr>
              <a:xfrm>
                <a:off x="84806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7" y="1008588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bk object 91"/>
              <p:cNvSpPr/>
              <p:nvPr/>
            </p:nvSpPr>
            <p:spPr>
              <a:xfrm>
                <a:off x="77079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5" y="1008588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4" name="bk object 92"/>
              <p:cNvSpPr/>
              <p:nvPr/>
            </p:nvSpPr>
            <p:spPr>
              <a:xfrm>
                <a:off x="693468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9" y="100858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bk object 93"/>
              <p:cNvSpPr/>
              <p:nvPr/>
            </p:nvSpPr>
            <p:spPr>
              <a:xfrm>
                <a:off x="616154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22" y="100858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bk object 94"/>
              <p:cNvSpPr/>
              <p:nvPr/>
            </p:nvSpPr>
            <p:spPr>
              <a:xfrm>
                <a:off x="532618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7" y="100858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bk object 95"/>
              <p:cNvSpPr/>
              <p:nvPr/>
            </p:nvSpPr>
            <p:spPr>
              <a:xfrm>
                <a:off x="455327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8" y="1008590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" name="bk object 96"/>
              <p:cNvSpPr/>
              <p:nvPr/>
            </p:nvSpPr>
            <p:spPr>
              <a:xfrm>
                <a:off x="378013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20" y="1008590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bk object 97"/>
              <p:cNvSpPr/>
              <p:nvPr/>
            </p:nvSpPr>
            <p:spPr>
              <a:xfrm>
                <a:off x="30073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9" y="1008591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bk object 98"/>
              <p:cNvSpPr/>
              <p:nvPr/>
            </p:nvSpPr>
            <p:spPr>
              <a:xfrm>
                <a:off x="223425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9" y="1008591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bk object 99"/>
              <p:cNvSpPr/>
              <p:nvPr/>
            </p:nvSpPr>
            <p:spPr>
              <a:xfrm>
                <a:off x="14612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20" y="1008592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bk object 100"/>
              <p:cNvSpPr/>
              <p:nvPr/>
            </p:nvSpPr>
            <p:spPr>
              <a:xfrm>
                <a:off x="6883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21" y="1008592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bk object 101"/>
              <p:cNvSpPr/>
              <p:nvPr/>
            </p:nvSpPr>
            <p:spPr>
              <a:xfrm>
                <a:off x="0" y="15571"/>
                <a:ext cx="540385" cy="993140"/>
              </a:xfrm>
              <a:custGeom>
                <a:avLst/>
                <a:gdLst/>
                <a:ahLst/>
                <a:cxnLst/>
                <a:rect l="l" t="t" r="r" b="b"/>
                <a:pathLst>
                  <a:path w="540385" h="993140">
                    <a:moveTo>
                      <a:pt x="540251" y="993022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" name="bk object 102"/>
              <p:cNvSpPr/>
              <p:nvPr/>
            </p:nvSpPr>
            <p:spPr>
              <a:xfrm>
                <a:off x="0" y="157583"/>
                <a:ext cx="463550" cy="851535"/>
              </a:xfrm>
              <a:custGeom>
                <a:avLst/>
                <a:gdLst/>
                <a:ahLst/>
                <a:cxnLst/>
                <a:rect l="l" t="t" r="r" b="b"/>
                <a:pathLst>
                  <a:path w="463550" h="851535">
                    <a:moveTo>
                      <a:pt x="462986" y="851010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bk object 103"/>
              <p:cNvSpPr/>
              <p:nvPr/>
            </p:nvSpPr>
            <p:spPr>
              <a:xfrm>
                <a:off x="0" y="299699"/>
                <a:ext cx="386080" cy="709295"/>
              </a:xfrm>
              <a:custGeom>
                <a:avLst/>
                <a:gdLst/>
                <a:ahLst/>
                <a:cxnLst/>
                <a:rect l="l" t="t" r="r" b="b"/>
                <a:pathLst>
                  <a:path w="386080" h="709294">
                    <a:moveTo>
                      <a:pt x="385669" y="708894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bk object 104"/>
              <p:cNvSpPr/>
              <p:nvPr/>
            </p:nvSpPr>
            <p:spPr>
              <a:xfrm>
                <a:off x="0" y="441769"/>
                <a:ext cx="308610" cy="567055"/>
              </a:xfrm>
              <a:custGeom>
                <a:avLst/>
                <a:gdLst/>
                <a:ahLst/>
                <a:cxnLst/>
                <a:rect l="l" t="t" r="r" b="b"/>
                <a:pathLst>
                  <a:path w="308610" h="567055">
                    <a:moveTo>
                      <a:pt x="308377" y="566824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bk object 105"/>
              <p:cNvSpPr/>
              <p:nvPr/>
            </p:nvSpPr>
            <p:spPr>
              <a:xfrm>
                <a:off x="0" y="583835"/>
                <a:ext cx="231140" cy="424815"/>
              </a:xfrm>
              <a:custGeom>
                <a:avLst/>
                <a:gdLst/>
                <a:ahLst/>
                <a:cxnLst/>
                <a:rect l="l" t="t" r="r" b="b"/>
                <a:pathLst>
                  <a:path w="231140" h="424815">
                    <a:moveTo>
                      <a:pt x="231088" y="42475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" name="bk object 106"/>
              <p:cNvSpPr/>
              <p:nvPr/>
            </p:nvSpPr>
            <p:spPr>
              <a:xfrm>
                <a:off x="0" y="725951"/>
                <a:ext cx="154305" cy="283210"/>
              </a:xfrm>
              <a:custGeom>
                <a:avLst/>
                <a:gdLst/>
                <a:ahLst/>
                <a:cxnLst/>
                <a:rect l="l" t="t" r="r" b="b"/>
                <a:pathLst>
                  <a:path w="154305" h="283209">
                    <a:moveTo>
                      <a:pt x="153770" y="282643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bk object 107"/>
              <p:cNvSpPr/>
              <p:nvPr/>
            </p:nvSpPr>
            <p:spPr>
              <a:xfrm>
                <a:off x="0" y="867955"/>
                <a:ext cx="76835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140969">
                    <a:moveTo>
                      <a:pt x="76514" y="14063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0" name="bk object 108"/>
            <p:cNvSpPr/>
            <p:nvPr userDrawn="1"/>
          </p:nvSpPr>
          <p:spPr>
            <a:xfrm>
              <a:off x="0" y="1034516"/>
              <a:ext cx="9144000" cy="73660"/>
            </a:xfrm>
            <a:custGeom>
              <a:avLst/>
              <a:gdLst/>
              <a:ahLst/>
              <a:cxnLst/>
              <a:rect l="l" t="t" r="r" b="b"/>
              <a:pathLst>
                <a:path w="9144000" h="73659">
                  <a:moveTo>
                    <a:pt x="0" y="73151"/>
                  </a:moveTo>
                  <a:lnTo>
                    <a:pt x="9144000" y="7315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bk object 17"/>
            <p:cNvSpPr/>
            <p:nvPr userDrawn="1"/>
          </p:nvSpPr>
          <p:spPr>
            <a:xfrm>
              <a:off x="7045041" y="263636"/>
              <a:ext cx="1859619" cy="5554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552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1094"/>
            <a:ext cx="7886700" cy="502836"/>
          </a:xfrm>
        </p:spPr>
        <p:txBody>
          <a:bodyPr lIns="0" tIns="0" rIns="0" bIns="0" anchor="t" anchorCtr="0">
            <a:normAutofit/>
          </a:bodyPr>
          <a:lstStyle>
            <a:lvl1pPr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769B-A08A-F84A-853F-87C289B91E3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B2EB-69F8-D948-986A-A0FFB8F3AD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8650" y="2506677"/>
            <a:ext cx="7886700" cy="296227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aseline="0">
                <a:latin typeface="Arial" charset="0"/>
              </a:defRPr>
            </a:lvl1pPr>
            <a:lvl2pPr marL="457200" indent="0">
              <a:buFontTx/>
              <a:buNone/>
              <a:defRPr sz="1800" baseline="0">
                <a:latin typeface="Arial" charset="0"/>
              </a:defRPr>
            </a:lvl2pPr>
            <a:lvl3pPr marL="914400" indent="0">
              <a:buFontTx/>
              <a:buNone/>
              <a:defRPr sz="1800" baseline="0">
                <a:latin typeface="Arial" charset="0"/>
              </a:defRPr>
            </a:lvl3pPr>
            <a:lvl4pPr marL="1371600" indent="0">
              <a:buFontTx/>
              <a:buNone/>
              <a:defRPr sz="1800" baseline="0">
                <a:latin typeface="Arial" charset="0"/>
              </a:defRPr>
            </a:lvl4pPr>
            <a:lvl5pPr marL="1828800" indent="0">
              <a:buFontTx/>
              <a:buNone/>
              <a:defRPr sz="1800" baseline="0">
                <a:latin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object 95"/>
          <p:cNvSpPr/>
          <p:nvPr userDrawn="1"/>
        </p:nvSpPr>
        <p:spPr>
          <a:xfrm>
            <a:off x="0" y="6554216"/>
            <a:ext cx="9144000" cy="73660"/>
          </a:xfrm>
          <a:custGeom>
            <a:avLst/>
            <a:gdLst/>
            <a:ahLst/>
            <a:cxnLst/>
            <a:rect l="l" t="t" r="r" b="b"/>
            <a:pathLst>
              <a:path w="9144000" h="73659">
                <a:moveTo>
                  <a:pt x="0" y="73151"/>
                </a:moveTo>
                <a:lnTo>
                  <a:pt x="9144000" y="73151"/>
                </a:lnTo>
                <a:lnTo>
                  <a:pt x="9144000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96"/>
          <p:cNvSpPr/>
          <p:nvPr userDrawn="1"/>
        </p:nvSpPr>
        <p:spPr>
          <a:xfrm>
            <a:off x="0" y="6656501"/>
            <a:ext cx="9144000" cy="201930"/>
          </a:xfrm>
          <a:custGeom>
            <a:avLst/>
            <a:gdLst/>
            <a:ahLst/>
            <a:cxnLst/>
            <a:rect l="l" t="t" r="r" b="b"/>
            <a:pathLst>
              <a:path w="9144000" h="201929">
                <a:moveTo>
                  <a:pt x="0" y="201498"/>
                </a:moveTo>
                <a:lnTo>
                  <a:pt x="9144000" y="201498"/>
                </a:lnTo>
                <a:lnTo>
                  <a:pt x="9144000" y="0"/>
                </a:lnTo>
                <a:lnTo>
                  <a:pt x="0" y="0"/>
                </a:lnTo>
                <a:lnTo>
                  <a:pt x="0" y="201498"/>
                </a:lnTo>
                <a:close/>
              </a:path>
            </a:pathLst>
          </a:custGeom>
          <a:solidFill>
            <a:srgbClr val="B081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85594"/>
            <a:ext cx="6332855" cy="5183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51" y="2514406"/>
            <a:ext cx="6332855" cy="294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1924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769B-A08A-F84A-853F-87C289B91E3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1924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1924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EB2EB-69F8-D948-986A-A0FFB8F3ADC8}" type="slidenum">
              <a:rPr lang="en-US" smtClean="0"/>
              <a:t>‹#›</a:t>
            </a:fld>
            <a:endParaRPr lang="en-US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0" y="0"/>
            <a:ext cx="9144573" cy="5001861"/>
            <a:chOff x="0" y="0"/>
            <a:chExt cx="9144573" cy="5001861"/>
          </a:xfrm>
        </p:grpSpPr>
        <p:sp>
          <p:nvSpPr>
            <p:cNvPr id="7" name="bk object 16"/>
            <p:cNvSpPr/>
            <p:nvPr userDrawn="1"/>
          </p:nvSpPr>
          <p:spPr>
            <a:xfrm>
              <a:off x="7044628" y="1141696"/>
              <a:ext cx="2099945" cy="3860165"/>
            </a:xfrm>
            <a:custGeom>
              <a:avLst/>
              <a:gdLst/>
              <a:ahLst/>
              <a:cxnLst/>
              <a:rect l="l" t="t" r="r" b="b"/>
              <a:pathLst>
                <a:path w="2099945" h="3860165">
                  <a:moveTo>
                    <a:pt x="2099373" y="0"/>
                  </a:moveTo>
                  <a:lnTo>
                    <a:pt x="0" y="0"/>
                  </a:lnTo>
                  <a:lnTo>
                    <a:pt x="2099373" y="3860139"/>
                  </a:lnTo>
                  <a:lnTo>
                    <a:pt x="2099373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0" y="0"/>
              <a:ext cx="6961505" cy="1009161"/>
              <a:chOff x="0" y="0"/>
              <a:chExt cx="6961505" cy="1009161"/>
            </a:xfrm>
          </p:grpSpPr>
          <p:sp>
            <p:nvSpPr>
              <p:cNvPr id="10" name="bk object 18"/>
              <p:cNvSpPr/>
              <p:nvPr/>
            </p:nvSpPr>
            <p:spPr>
              <a:xfrm>
                <a:off x="0" y="0"/>
                <a:ext cx="696150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6961505" h="1009015">
                    <a:moveTo>
                      <a:pt x="6414998" y="0"/>
                    </a:moveTo>
                    <a:lnTo>
                      <a:pt x="0" y="0"/>
                    </a:lnTo>
                    <a:lnTo>
                      <a:pt x="0" y="1008595"/>
                    </a:lnTo>
                    <a:lnTo>
                      <a:pt x="6961492" y="1008557"/>
                    </a:lnTo>
                    <a:lnTo>
                      <a:pt x="6414998" y="0"/>
                    </a:lnTo>
                    <a:close/>
                  </a:path>
                </a:pathLst>
              </a:custGeom>
              <a:solidFill>
                <a:srgbClr val="B0810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bk object 19"/>
              <p:cNvSpPr/>
              <p:nvPr/>
            </p:nvSpPr>
            <p:spPr>
              <a:xfrm>
                <a:off x="6338668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1" y="1008558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bk object 20"/>
              <p:cNvSpPr/>
              <p:nvPr/>
            </p:nvSpPr>
            <p:spPr>
              <a:xfrm>
                <a:off x="6261374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1" y="1008558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bk object 21"/>
              <p:cNvSpPr/>
              <p:nvPr/>
            </p:nvSpPr>
            <p:spPr>
              <a:xfrm>
                <a:off x="6184081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1" y="100855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bk object 22"/>
              <p:cNvSpPr/>
              <p:nvPr/>
            </p:nvSpPr>
            <p:spPr>
              <a:xfrm>
                <a:off x="6106766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2" y="100855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bk object 23"/>
              <p:cNvSpPr/>
              <p:nvPr/>
            </p:nvSpPr>
            <p:spPr>
              <a:xfrm>
                <a:off x="6029483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0" y="100855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bk object 24"/>
              <p:cNvSpPr/>
              <p:nvPr/>
            </p:nvSpPr>
            <p:spPr>
              <a:xfrm>
                <a:off x="595219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1" y="1008560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bk object 25"/>
              <p:cNvSpPr/>
              <p:nvPr/>
            </p:nvSpPr>
            <p:spPr>
              <a:xfrm>
                <a:off x="587490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3" y="1008560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bk object 26"/>
              <p:cNvSpPr/>
              <p:nvPr/>
            </p:nvSpPr>
            <p:spPr>
              <a:xfrm>
                <a:off x="5797586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4" y="1008561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bk object 27"/>
              <p:cNvSpPr/>
              <p:nvPr/>
            </p:nvSpPr>
            <p:spPr>
              <a:xfrm>
                <a:off x="572029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3" y="1008561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bk object 28"/>
              <p:cNvSpPr/>
              <p:nvPr/>
            </p:nvSpPr>
            <p:spPr>
              <a:xfrm>
                <a:off x="5642996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1" y="1008562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bk object 29"/>
              <p:cNvSpPr/>
              <p:nvPr/>
            </p:nvSpPr>
            <p:spPr>
              <a:xfrm>
                <a:off x="5565704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2" y="1008562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bk object 30"/>
              <p:cNvSpPr/>
              <p:nvPr/>
            </p:nvSpPr>
            <p:spPr>
              <a:xfrm>
                <a:off x="5488413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3" y="1008562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bk object 31"/>
              <p:cNvSpPr/>
              <p:nvPr/>
            </p:nvSpPr>
            <p:spPr>
              <a:xfrm>
                <a:off x="541112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2" y="1008563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bk object 32"/>
              <p:cNvSpPr/>
              <p:nvPr/>
            </p:nvSpPr>
            <p:spPr>
              <a:xfrm>
                <a:off x="5333807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6" y="1008563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bk object 33"/>
              <p:cNvSpPr/>
              <p:nvPr/>
            </p:nvSpPr>
            <p:spPr>
              <a:xfrm>
                <a:off x="525652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3" y="1008564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bk object 34"/>
              <p:cNvSpPr/>
              <p:nvPr/>
            </p:nvSpPr>
            <p:spPr>
              <a:xfrm>
                <a:off x="5179219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4" y="1008564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bk object 35"/>
              <p:cNvSpPr/>
              <p:nvPr/>
            </p:nvSpPr>
            <p:spPr>
              <a:xfrm>
                <a:off x="5099398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3" y="1008564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bk object 36"/>
              <p:cNvSpPr/>
              <p:nvPr/>
            </p:nvSpPr>
            <p:spPr>
              <a:xfrm>
                <a:off x="5022086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6" y="1008565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bk object 37"/>
              <p:cNvSpPr/>
              <p:nvPr/>
            </p:nvSpPr>
            <p:spPr>
              <a:xfrm>
                <a:off x="4944793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7" y="1008565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bk object 38"/>
              <p:cNvSpPr/>
              <p:nvPr/>
            </p:nvSpPr>
            <p:spPr>
              <a:xfrm>
                <a:off x="4867476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7" y="1008566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bk object 39"/>
              <p:cNvSpPr/>
              <p:nvPr/>
            </p:nvSpPr>
            <p:spPr>
              <a:xfrm>
                <a:off x="4790193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5" y="1008566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bk object 40"/>
              <p:cNvSpPr/>
              <p:nvPr/>
            </p:nvSpPr>
            <p:spPr>
              <a:xfrm>
                <a:off x="4712903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6" y="1008567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bk object 41"/>
              <p:cNvSpPr/>
              <p:nvPr/>
            </p:nvSpPr>
            <p:spPr>
              <a:xfrm>
                <a:off x="463561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7" y="1008567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bk object 42"/>
              <p:cNvSpPr/>
              <p:nvPr/>
            </p:nvSpPr>
            <p:spPr>
              <a:xfrm>
                <a:off x="4558316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6" y="1008567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bk object 43"/>
              <p:cNvSpPr/>
              <p:nvPr/>
            </p:nvSpPr>
            <p:spPr>
              <a:xfrm>
                <a:off x="448100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8" y="1008568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bk object 44"/>
              <p:cNvSpPr/>
              <p:nvPr/>
            </p:nvSpPr>
            <p:spPr>
              <a:xfrm>
                <a:off x="4403708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7" y="1008568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bk object 45"/>
              <p:cNvSpPr/>
              <p:nvPr/>
            </p:nvSpPr>
            <p:spPr>
              <a:xfrm>
                <a:off x="4326418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9" y="100856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bk object 46"/>
              <p:cNvSpPr/>
              <p:nvPr/>
            </p:nvSpPr>
            <p:spPr>
              <a:xfrm>
                <a:off x="424912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7" y="100856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bk object 47"/>
              <p:cNvSpPr/>
              <p:nvPr/>
            </p:nvSpPr>
            <p:spPr>
              <a:xfrm>
                <a:off x="417183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7" y="1008570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bk object 48"/>
              <p:cNvSpPr/>
              <p:nvPr/>
            </p:nvSpPr>
            <p:spPr>
              <a:xfrm>
                <a:off x="409451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7" y="1008570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bk object 49"/>
              <p:cNvSpPr/>
              <p:nvPr/>
            </p:nvSpPr>
            <p:spPr>
              <a:xfrm>
                <a:off x="4017231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6" y="1008570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bk object 50"/>
              <p:cNvSpPr/>
              <p:nvPr/>
            </p:nvSpPr>
            <p:spPr>
              <a:xfrm>
                <a:off x="3939939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7" y="1008571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bk object 51"/>
              <p:cNvSpPr/>
              <p:nvPr/>
            </p:nvSpPr>
            <p:spPr>
              <a:xfrm>
                <a:off x="386265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9" y="1008571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bk object 52"/>
              <p:cNvSpPr/>
              <p:nvPr/>
            </p:nvSpPr>
            <p:spPr>
              <a:xfrm>
                <a:off x="3785356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8" y="1008572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bk object 53"/>
              <p:cNvSpPr/>
              <p:nvPr/>
            </p:nvSpPr>
            <p:spPr>
              <a:xfrm>
                <a:off x="370804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9" y="1008572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bk object 54"/>
              <p:cNvSpPr/>
              <p:nvPr/>
            </p:nvSpPr>
            <p:spPr>
              <a:xfrm>
                <a:off x="3630745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7" y="1008573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bk object 55"/>
              <p:cNvSpPr/>
              <p:nvPr/>
            </p:nvSpPr>
            <p:spPr>
              <a:xfrm>
                <a:off x="3553454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9" y="1008573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bk object 56"/>
              <p:cNvSpPr/>
              <p:nvPr/>
            </p:nvSpPr>
            <p:spPr>
              <a:xfrm>
                <a:off x="347616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9" y="1008573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bk object 57"/>
              <p:cNvSpPr/>
              <p:nvPr/>
            </p:nvSpPr>
            <p:spPr>
              <a:xfrm>
                <a:off x="339887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9" y="1008574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bk object 58"/>
              <p:cNvSpPr/>
              <p:nvPr/>
            </p:nvSpPr>
            <p:spPr>
              <a:xfrm>
                <a:off x="3321567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0" y="1008574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bk object 59"/>
              <p:cNvSpPr/>
              <p:nvPr/>
            </p:nvSpPr>
            <p:spPr>
              <a:xfrm>
                <a:off x="3244271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09" y="1008575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bk object 60"/>
              <p:cNvSpPr/>
              <p:nvPr/>
            </p:nvSpPr>
            <p:spPr>
              <a:xfrm>
                <a:off x="316696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3" y="1008575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bk object 61"/>
              <p:cNvSpPr/>
              <p:nvPr/>
            </p:nvSpPr>
            <p:spPr>
              <a:xfrm>
                <a:off x="3089666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2" y="1008575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bk object 62"/>
              <p:cNvSpPr/>
              <p:nvPr/>
            </p:nvSpPr>
            <p:spPr>
              <a:xfrm>
                <a:off x="3012358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0" y="1008576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bk object 63"/>
              <p:cNvSpPr/>
              <p:nvPr/>
            </p:nvSpPr>
            <p:spPr>
              <a:xfrm>
                <a:off x="2935058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4" y="1008576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bk object 64"/>
              <p:cNvSpPr/>
              <p:nvPr/>
            </p:nvSpPr>
            <p:spPr>
              <a:xfrm>
                <a:off x="2857785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0" y="1008577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bk object 65"/>
              <p:cNvSpPr/>
              <p:nvPr/>
            </p:nvSpPr>
            <p:spPr>
              <a:xfrm>
                <a:off x="278049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0" y="1008577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bk object 66"/>
              <p:cNvSpPr/>
              <p:nvPr/>
            </p:nvSpPr>
            <p:spPr>
              <a:xfrm>
                <a:off x="270320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1" y="1008578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bk object 67"/>
              <p:cNvSpPr/>
              <p:nvPr/>
            </p:nvSpPr>
            <p:spPr>
              <a:xfrm>
                <a:off x="2625884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1" y="1008578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bk object 68"/>
              <p:cNvSpPr/>
              <p:nvPr/>
            </p:nvSpPr>
            <p:spPr>
              <a:xfrm>
                <a:off x="2548574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6" y="1008578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bk object 69"/>
              <p:cNvSpPr/>
              <p:nvPr/>
            </p:nvSpPr>
            <p:spPr>
              <a:xfrm>
                <a:off x="2471278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4" y="100857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bk object 70"/>
              <p:cNvSpPr/>
              <p:nvPr/>
            </p:nvSpPr>
            <p:spPr>
              <a:xfrm>
                <a:off x="2393993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1" y="100857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bk object 71"/>
              <p:cNvSpPr/>
              <p:nvPr/>
            </p:nvSpPr>
            <p:spPr>
              <a:xfrm>
                <a:off x="2316705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3" y="1008580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bk object 72"/>
              <p:cNvSpPr/>
              <p:nvPr/>
            </p:nvSpPr>
            <p:spPr>
              <a:xfrm>
                <a:off x="223939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6" y="1008580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bk object 73"/>
              <p:cNvSpPr/>
              <p:nvPr/>
            </p:nvSpPr>
            <p:spPr>
              <a:xfrm>
                <a:off x="216212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4" y="1008581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bk object 74"/>
              <p:cNvSpPr/>
              <p:nvPr/>
            </p:nvSpPr>
            <p:spPr>
              <a:xfrm>
                <a:off x="208480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4" y="1008581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bk object 75"/>
              <p:cNvSpPr/>
              <p:nvPr/>
            </p:nvSpPr>
            <p:spPr>
              <a:xfrm>
                <a:off x="2007521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3" y="1008581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bk object 76"/>
              <p:cNvSpPr/>
              <p:nvPr/>
            </p:nvSpPr>
            <p:spPr>
              <a:xfrm>
                <a:off x="193022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6" y="1008582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bk object 77"/>
              <p:cNvSpPr/>
              <p:nvPr/>
            </p:nvSpPr>
            <p:spPr>
              <a:xfrm>
                <a:off x="1852906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8" y="1008582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bk object 78"/>
              <p:cNvSpPr/>
              <p:nvPr/>
            </p:nvSpPr>
            <p:spPr>
              <a:xfrm>
                <a:off x="1775621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5" y="1008583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1" name="bk object 79"/>
              <p:cNvSpPr/>
              <p:nvPr/>
            </p:nvSpPr>
            <p:spPr>
              <a:xfrm>
                <a:off x="1698325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3" y="1008583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bk object 80"/>
              <p:cNvSpPr/>
              <p:nvPr/>
            </p:nvSpPr>
            <p:spPr>
              <a:xfrm>
                <a:off x="162102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4" y="1008584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bk object 81"/>
              <p:cNvSpPr/>
              <p:nvPr/>
            </p:nvSpPr>
            <p:spPr>
              <a:xfrm>
                <a:off x="1543744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6" y="1008584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bk object 82"/>
              <p:cNvSpPr/>
              <p:nvPr/>
            </p:nvSpPr>
            <p:spPr>
              <a:xfrm>
                <a:off x="146643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9" y="1008584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5" name="bk object 83"/>
              <p:cNvSpPr/>
              <p:nvPr/>
            </p:nvSpPr>
            <p:spPr>
              <a:xfrm>
                <a:off x="1389158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5" y="1008585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6" name="bk object 84"/>
              <p:cNvSpPr/>
              <p:nvPr/>
            </p:nvSpPr>
            <p:spPr>
              <a:xfrm>
                <a:off x="131184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6" y="1008585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7" name="bk object 85"/>
              <p:cNvSpPr/>
              <p:nvPr/>
            </p:nvSpPr>
            <p:spPr>
              <a:xfrm>
                <a:off x="1234526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8" y="1008586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8" name="bk object 86"/>
              <p:cNvSpPr/>
              <p:nvPr/>
            </p:nvSpPr>
            <p:spPr>
              <a:xfrm>
                <a:off x="1157271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7" y="1008586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9" name="bk object 87"/>
              <p:cNvSpPr/>
              <p:nvPr/>
            </p:nvSpPr>
            <p:spPr>
              <a:xfrm>
                <a:off x="107994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8" y="1008586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0" name="bk object 88"/>
              <p:cNvSpPr/>
              <p:nvPr/>
            </p:nvSpPr>
            <p:spPr>
              <a:xfrm>
                <a:off x="1002650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8" y="1008587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bk object 89"/>
              <p:cNvSpPr/>
              <p:nvPr/>
            </p:nvSpPr>
            <p:spPr>
              <a:xfrm>
                <a:off x="925369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8" y="1008587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bk object 90"/>
              <p:cNvSpPr/>
              <p:nvPr/>
            </p:nvSpPr>
            <p:spPr>
              <a:xfrm>
                <a:off x="84806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7" y="1008588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bk object 91"/>
              <p:cNvSpPr/>
              <p:nvPr/>
            </p:nvSpPr>
            <p:spPr>
              <a:xfrm>
                <a:off x="77079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5" y="1008588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4" name="bk object 92"/>
              <p:cNvSpPr/>
              <p:nvPr/>
            </p:nvSpPr>
            <p:spPr>
              <a:xfrm>
                <a:off x="693468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9" y="100858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bk object 93"/>
              <p:cNvSpPr/>
              <p:nvPr/>
            </p:nvSpPr>
            <p:spPr>
              <a:xfrm>
                <a:off x="616154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22" y="100858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bk object 94"/>
              <p:cNvSpPr/>
              <p:nvPr/>
            </p:nvSpPr>
            <p:spPr>
              <a:xfrm>
                <a:off x="532618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7" y="100858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bk object 95"/>
              <p:cNvSpPr/>
              <p:nvPr/>
            </p:nvSpPr>
            <p:spPr>
              <a:xfrm>
                <a:off x="455327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8" y="1008590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" name="bk object 96"/>
              <p:cNvSpPr/>
              <p:nvPr/>
            </p:nvSpPr>
            <p:spPr>
              <a:xfrm>
                <a:off x="378013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20" y="1008590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bk object 97"/>
              <p:cNvSpPr/>
              <p:nvPr/>
            </p:nvSpPr>
            <p:spPr>
              <a:xfrm>
                <a:off x="30073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9" y="1008591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bk object 98"/>
              <p:cNvSpPr/>
              <p:nvPr/>
            </p:nvSpPr>
            <p:spPr>
              <a:xfrm>
                <a:off x="223425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19" y="1008591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bk object 99"/>
              <p:cNvSpPr/>
              <p:nvPr/>
            </p:nvSpPr>
            <p:spPr>
              <a:xfrm>
                <a:off x="14612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20" y="1008592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bk object 100"/>
              <p:cNvSpPr/>
              <p:nvPr/>
            </p:nvSpPr>
            <p:spPr>
              <a:xfrm>
                <a:off x="68832" y="0"/>
                <a:ext cx="5492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009015">
                    <a:moveTo>
                      <a:pt x="548721" y="1008592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bk object 101"/>
              <p:cNvSpPr/>
              <p:nvPr/>
            </p:nvSpPr>
            <p:spPr>
              <a:xfrm>
                <a:off x="0" y="15571"/>
                <a:ext cx="540385" cy="993140"/>
              </a:xfrm>
              <a:custGeom>
                <a:avLst/>
                <a:gdLst/>
                <a:ahLst/>
                <a:cxnLst/>
                <a:rect l="l" t="t" r="r" b="b"/>
                <a:pathLst>
                  <a:path w="540385" h="993140">
                    <a:moveTo>
                      <a:pt x="540251" y="993022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" name="bk object 102"/>
              <p:cNvSpPr/>
              <p:nvPr/>
            </p:nvSpPr>
            <p:spPr>
              <a:xfrm>
                <a:off x="0" y="157583"/>
                <a:ext cx="463550" cy="851535"/>
              </a:xfrm>
              <a:custGeom>
                <a:avLst/>
                <a:gdLst/>
                <a:ahLst/>
                <a:cxnLst/>
                <a:rect l="l" t="t" r="r" b="b"/>
                <a:pathLst>
                  <a:path w="463550" h="851535">
                    <a:moveTo>
                      <a:pt x="462986" y="851010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bk object 103"/>
              <p:cNvSpPr/>
              <p:nvPr/>
            </p:nvSpPr>
            <p:spPr>
              <a:xfrm>
                <a:off x="0" y="299699"/>
                <a:ext cx="386080" cy="709295"/>
              </a:xfrm>
              <a:custGeom>
                <a:avLst/>
                <a:gdLst/>
                <a:ahLst/>
                <a:cxnLst/>
                <a:rect l="l" t="t" r="r" b="b"/>
                <a:pathLst>
                  <a:path w="386080" h="709294">
                    <a:moveTo>
                      <a:pt x="385669" y="708894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bk object 104"/>
              <p:cNvSpPr/>
              <p:nvPr/>
            </p:nvSpPr>
            <p:spPr>
              <a:xfrm>
                <a:off x="0" y="441769"/>
                <a:ext cx="308610" cy="567055"/>
              </a:xfrm>
              <a:custGeom>
                <a:avLst/>
                <a:gdLst/>
                <a:ahLst/>
                <a:cxnLst/>
                <a:rect l="l" t="t" r="r" b="b"/>
                <a:pathLst>
                  <a:path w="308610" h="567055">
                    <a:moveTo>
                      <a:pt x="308377" y="566824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bk object 105"/>
              <p:cNvSpPr/>
              <p:nvPr/>
            </p:nvSpPr>
            <p:spPr>
              <a:xfrm>
                <a:off x="0" y="583835"/>
                <a:ext cx="231140" cy="424815"/>
              </a:xfrm>
              <a:custGeom>
                <a:avLst/>
                <a:gdLst/>
                <a:ahLst/>
                <a:cxnLst/>
                <a:rect l="l" t="t" r="r" b="b"/>
                <a:pathLst>
                  <a:path w="231140" h="424815">
                    <a:moveTo>
                      <a:pt x="231088" y="42475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" name="bk object 106"/>
              <p:cNvSpPr/>
              <p:nvPr/>
            </p:nvSpPr>
            <p:spPr>
              <a:xfrm>
                <a:off x="0" y="725951"/>
                <a:ext cx="154305" cy="283210"/>
              </a:xfrm>
              <a:custGeom>
                <a:avLst/>
                <a:gdLst/>
                <a:ahLst/>
                <a:cxnLst/>
                <a:rect l="l" t="t" r="r" b="b"/>
                <a:pathLst>
                  <a:path w="154305" h="283209">
                    <a:moveTo>
                      <a:pt x="153770" y="282643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bk object 107"/>
              <p:cNvSpPr/>
              <p:nvPr/>
            </p:nvSpPr>
            <p:spPr>
              <a:xfrm>
                <a:off x="0" y="867955"/>
                <a:ext cx="76835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140969">
                    <a:moveTo>
                      <a:pt x="76514" y="140639"/>
                    </a:moveTo>
                    <a:lnTo>
                      <a:pt x="0" y="0"/>
                    </a:lnTo>
                  </a:path>
                </a:pathLst>
              </a:custGeom>
              <a:ln w="962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0" name="bk object 108"/>
            <p:cNvSpPr/>
            <p:nvPr userDrawn="1"/>
          </p:nvSpPr>
          <p:spPr>
            <a:xfrm>
              <a:off x="0" y="1034516"/>
              <a:ext cx="9144000" cy="73660"/>
            </a:xfrm>
            <a:custGeom>
              <a:avLst/>
              <a:gdLst/>
              <a:ahLst/>
              <a:cxnLst/>
              <a:rect l="l" t="t" r="r" b="b"/>
              <a:pathLst>
                <a:path w="9144000" h="73659">
                  <a:moveTo>
                    <a:pt x="0" y="73151"/>
                  </a:moveTo>
                  <a:lnTo>
                    <a:pt x="9144000" y="7315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bk object 17"/>
            <p:cNvSpPr/>
            <p:nvPr userDrawn="1"/>
          </p:nvSpPr>
          <p:spPr>
            <a:xfrm>
              <a:off x="7044628" y="240836"/>
              <a:ext cx="1859619" cy="55540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842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8" r:id="rId6"/>
    <p:sldLayoutId id="2147483669" r:id="rId7"/>
    <p:sldLayoutId id="2147483667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Impact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570: 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14, 2018</a:t>
            </a:r>
          </a:p>
          <a:p>
            <a:r>
              <a:rPr lang="en-US" dirty="0" smtClean="0"/>
              <a:t>Rhythm Syed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7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3002"/>
            <a:ext cx="7893558" cy="462376"/>
          </a:xfrm>
        </p:spPr>
        <p:txBody>
          <a:bodyPr/>
          <a:lstStyle/>
          <a:p>
            <a:r>
              <a:rPr lang="en-US" dirty="0" smtClean="0"/>
              <a:t>Paper 1: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Toward Deep Reinforcement Learning without a simulator: AN Autonomous Steering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rdue Brand Colors Accessible">
      <a:dk1>
        <a:srgbClr val="000000"/>
      </a:dk1>
      <a:lt1>
        <a:srgbClr val="FFFFFF"/>
      </a:lt1>
      <a:dk2>
        <a:srgbClr val="B1810B"/>
      </a:dk2>
      <a:lt2>
        <a:srgbClr val="BAA892"/>
      </a:lt2>
      <a:accent1>
        <a:srgbClr val="4D4038"/>
      </a:accent1>
      <a:accent2>
        <a:srgbClr val="FF9B1A"/>
      </a:accent2>
      <a:accent3>
        <a:srgbClr val="BAA892"/>
      </a:accent3>
      <a:accent4>
        <a:srgbClr val="FFD100"/>
      </a:accent4>
      <a:accent5>
        <a:srgbClr val="6B4536"/>
      </a:accent5>
      <a:accent6>
        <a:srgbClr val="5B6870"/>
      </a:accent6>
      <a:hlink>
        <a:srgbClr val="B1810B"/>
      </a:hlink>
      <a:folHlink>
        <a:srgbClr val="B1810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9CEB2052-4770-7940-AE3E-2449DE1F99F7}" vid="{29D09F12-152B-B24F-B283-6FF75577CF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PPT_Temp1_Normal_Alternate_Fonts</Template>
  <TotalTime>0</TotalTime>
  <Words>14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Bold</vt:lpstr>
      <vt:lpstr>Calibri</vt:lpstr>
      <vt:lpstr>Impact</vt:lpstr>
      <vt:lpstr>Office Theme</vt:lpstr>
      <vt:lpstr>ECE 570: Artificial Intelligence</vt:lpstr>
      <vt:lpstr>Paper 1:   Toward Deep Reinforcement Learning without a simulator: AN Autonomous Steering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2016-08-04T21:32:23Z</cp:lastPrinted>
  <dcterms:created xsi:type="dcterms:W3CDTF">2018-10-25T23:17:16Z</dcterms:created>
  <dcterms:modified xsi:type="dcterms:W3CDTF">2018-10-25T23:19:43Z</dcterms:modified>
</cp:coreProperties>
</file>