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941F-98E3-470D-A4B6-6A0881917C59}" type="datetimeFigureOut">
              <a:rPr lang="es-ES" smtClean="0"/>
              <a:t>15/07/2023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A4E9C-D5DC-41A5-949F-D4BDD6C47540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hp_mini</dc:creator>
  <cp:lastModifiedBy>hp_mini</cp:lastModifiedBy>
  <cp:revision>3</cp:revision>
  <dcterms:created xsi:type="dcterms:W3CDTF">2023-07-15T04:57:07Z</dcterms:created>
  <dcterms:modified xsi:type="dcterms:W3CDTF">2023-07-15T05:23:02Z</dcterms:modified>
</cp:coreProperties>
</file>