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73A"/>
    <a:srgbClr val="F267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32" y="-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762-0048-4299-8D6A-39496970F53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D482-D490-4074-8DC2-EDE479A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4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762-0048-4299-8D6A-39496970F53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D482-D490-4074-8DC2-EDE479A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2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762-0048-4299-8D6A-39496970F53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D482-D490-4074-8DC2-EDE479A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762-0048-4299-8D6A-39496970F53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D482-D490-4074-8DC2-EDE479A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762-0048-4299-8D6A-39496970F53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D482-D490-4074-8DC2-EDE479A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0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762-0048-4299-8D6A-39496970F53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D482-D490-4074-8DC2-EDE479A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4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762-0048-4299-8D6A-39496970F53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D482-D490-4074-8DC2-EDE479A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9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762-0048-4299-8D6A-39496970F53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D482-D490-4074-8DC2-EDE479A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762-0048-4299-8D6A-39496970F53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D482-D490-4074-8DC2-EDE479A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1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762-0048-4299-8D6A-39496970F53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D482-D490-4074-8DC2-EDE479A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5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4762-0048-4299-8D6A-39496970F53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D482-D490-4074-8DC2-EDE479A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8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94762-0048-4299-8D6A-39496970F53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CD482-D490-4074-8DC2-EDE479A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4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291" t="2039" r="2457" b="50396"/>
          <a:stretch/>
        </p:blipFill>
        <p:spPr>
          <a:xfrm>
            <a:off x="2143125" y="1181100"/>
            <a:ext cx="2443163" cy="1771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277" t="50360" r="3010" b="2248"/>
          <a:stretch/>
        </p:blipFill>
        <p:spPr>
          <a:xfrm>
            <a:off x="5019675" y="1181100"/>
            <a:ext cx="2428875" cy="1765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698" y="2047823"/>
            <a:ext cx="414743" cy="1329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524" y="2242722"/>
            <a:ext cx="352092" cy="1508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690816" y="2152222"/>
                <a:ext cx="400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2673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1600" b="1" i="1">
                  <a:solidFill>
                    <a:srgbClr val="F2673A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816" y="2152222"/>
                <a:ext cx="40005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681315" y="1940270"/>
                <a:ext cx="400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2673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1600" b="1" i="1">
                  <a:solidFill>
                    <a:srgbClr val="F2673A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315" y="1940270"/>
                <a:ext cx="40005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761041" y="1024523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(a)</a:t>
            </a:r>
            <a:endParaRPr 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4650291" y="1024523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(b)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7509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Richard</cp:lastModifiedBy>
  <cp:revision>5</cp:revision>
  <dcterms:created xsi:type="dcterms:W3CDTF">2024-05-11T02:24:22Z</dcterms:created>
  <dcterms:modified xsi:type="dcterms:W3CDTF">2024-05-11T12:32:21Z</dcterms:modified>
</cp:coreProperties>
</file>