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2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2BA1-71E6-4855-9C1E-69CA5416EB6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75B3-0B6A-44A3-8C5F-EB2C3E6D4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3905" y="5540854"/>
            <a:ext cx="841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smtClean="0"/>
              <a:t>f0 </a:t>
            </a:r>
            <a:endParaRPr lang="en-US" sz="2000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1621"/>
          <a:stretch/>
        </p:blipFill>
        <p:spPr>
          <a:xfrm>
            <a:off x="965759" y="1857824"/>
            <a:ext cx="9595541" cy="368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86" y="1630017"/>
            <a:ext cx="7411352" cy="38680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890" y="-186242"/>
            <a:ext cx="6230219" cy="72304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62061" y="805071"/>
            <a:ext cx="1813687" cy="1950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48181" y="879759"/>
            <a:ext cx="427973" cy="1678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76" y="-1773523"/>
            <a:ext cx="9621593" cy="4105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17088" y="1534391"/>
            <a:ext cx="3213966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-446607" y="1242433"/>
            <a:ext cx="4621444" cy="28215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46607" y="2319551"/>
            <a:ext cx="1915189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241" y="3347565"/>
            <a:ext cx="8907118" cy="26197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01238" y="5640239"/>
            <a:ext cx="957595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29" y="2571630"/>
            <a:ext cx="3524742" cy="17147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5429" y="3085020"/>
            <a:ext cx="1031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From ADC</a:t>
            </a:r>
            <a:endParaRPr lang="en-US" sz="1200" b="1"/>
          </a:p>
        </p:txBody>
      </p:sp>
      <p:sp>
        <p:nvSpPr>
          <p:cNvPr id="4" name="TextBox 3"/>
          <p:cNvSpPr txBox="1"/>
          <p:nvPr/>
        </p:nvSpPr>
        <p:spPr>
          <a:xfrm>
            <a:off x="7913789" y="2946520"/>
            <a:ext cx="1498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To axis_avg_buf ip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95645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50" y="5119205"/>
            <a:ext cx="8554644" cy="18671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46869" y="3031481"/>
            <a:ext cx="3561963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70697" y="4068832"/>
            <a:ext cx="3623558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b="53418"/>
          <a:stretch/>
        </p:blipFill>
        <p:spPr bwMode="auto">
          <a:xfrm>
            <a:off x="2182899" y="395086"/>
            <a:ext cx="2801620" cy="1671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t="93166" b="-1146"/>
          <a:stretch/>
        </p:blipFill>
        <p:spPr bwMode="auto">
          <a:xfrm>
            <a:off x="2182899" y="1950950"/>
            <a:ext cx="2801620" cy="2863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87" y="2824718"/>
            <a:ext cx="10850489" cy="6763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99270" y="3183881"/>
            <a:ext cx="1144056" cy="2758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08" b="81011"/>
          <a:stretch/>
        </p:blipFill>
        <p:spPr>
          <a:xfrm>
            <a:off x="1698783" y="341832"/>
            <a:ext cx="8925158" cy="10596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4942" y="563712"/>
            <a:ext cx="595569" cy="4190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67657" y="1110953"/>
            <a:ext cx="649480" cy="3061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:\Users\Richard\Desktop\e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23" y="4151832"/>
            <a:ext cx="4383866" cy="31590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0471040" y="4961729"/>
            <a:ext cx="588236" cy="5056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708" b="81011"/>
          <a:stretch/>
        </p:blipFill>
        <p:spPr>
          <a:xfrm>
            <a:off x="1782624" y="1922982"/>
            <a:ext cx="8925158" cy="10596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13098" y="2410843"/>
            <a:ext cx="1877952" cy="3061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090" y="3551966"/>
            <a:ext cx="8315436" cy="187649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027547" y="4980042"/>
            <a:ext cx="2439927" cy="4484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35" y="256375"/>
            <a:ext cx="7333856" cy="13928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88336" y="1418602"/>
            <a:ext cx="529840" cy="2305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4935" y="562598"/>
            <a:ext cx="529840" cy="2305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35" y="2357216"/>
            <a:ext cx="7333856" cy="13928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19443" y="2882144"/>
            <a:ext cx="1770404" cy="2305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4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 function of frequency-shifted Gaussian pulse with 10-dB RF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53629" r="415" b="10214"/>
          <a:stretch/>
        </p:blipFill>
        <p:spPr bwMode="auto">
          <a:xfrm>
            <a:off x="2933700" y="257175"/>
            <a:ext cx="5986834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960173" y="84772"/>
            <a:ext cx="1" cy="20116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91137" y="1133475"/>
            <a:ext cx="671513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50648" y="228600"/>
            <a:ext cx="333756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79634" y="84772"/>
            <a:ext cx="1" cy="20116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6875" y="1133475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sigma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1804" y="-79177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length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5976" y="2028765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</a:t>
            </a:r>
            <a:r>
              <a:rPr lang="en-US" sz="1400" baseline="-25000" smtClean="0">
                <a:solidFill>
                  <a:srgbClr val="FF0000"/>
                </a:solidFill>
              </a:rPr>
              <a:t>start</a:t>
            </a:r>
            <a:endParaRPr lang="en-US" baseline="-25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29726" y="2028765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</a:t>
            </a:r>
            <a:r>
              <a:rPr lang="en-US" sz="1400" baseline="-25000" smtClean="0">
                <a:solidFill>
                  <a:srgbClr val="FF0000"/>
                </a:solidFill>
              </a:rPr>
              <a:t>end</a:t>
            </a:r>
            <a:endParaRPr lang="en-US" baseline="-2500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683019" y="2872859"/>
            <a:ext cx="1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35592" y="2873494"/>
            <a:ext cx="1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123951" y="4450542"/>
            <a:ext cx="5524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270011" y="34436050"/>
            <a:ext cx="466725" cy="381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9738767" y="4450542"/>
            <a:ext cx="5524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577570" y="4492270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 = 1/f</a:t>
            </a:r>
            <a:r>
              <a:rPr lang="en-US" sz="1400" baseline="-25000" smtClean="0">
                <a:solidFill>
                  <a:srgbClr val="FF0000"/>
                </a:solidFill>
              </a:rPr>
              <a:t>s</a:t>
            </a:r>
            <a:endParaRPr lang="en-US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3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26" y="1520680"/>
            <a:ext cx="3229426" cy="21624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3" y="1530207"/>
            <a:ext cx="3315163" cy="214342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298629" y="1367478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016689" y="2574624"/>
            <a:ext cx="27432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55202" y="1365782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69803" y="2670380"/>
            <a:ext cx="8073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sigma / 2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363" y="2267433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length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88790" y="3359875"/>
            <a:ext cx="1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1363" y="3360510"/>
            <a:ext cx="1" cy="457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6811" y="3755305"/>
            <a:ext cx="2743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827105" y="3755305"/>
            <a:ext cx="2743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341" y="3797033"/>
            <a:ext cx="80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T = 1/f</a:t>
            </a:r>
            <a:r>
              <a:rPr lang="en-US" sz="1400" baseline="-25000" smtClean="0">
                <a:solidFill>
                  <a:srgbClr val="FF0000"/>
                </a:solidFill>
              </a:rPr>
              <a:t>s</a:t>
            </a:r>
            <a:endParaRPr lang="en-US" baseline="-2500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17002" y="2575210"/>
            <a:ext cx="82296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78540" y="1870905"/>
            <a:ext cx="98252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FF0000"/>
                </a:solidFill>
              </a:rPr>
              <a:t>5 * sigma / 2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75490" y="2147904"/>
            <a:ext cx="100584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719" y="1547975"/>
            <a:ext cx="3311294" cy="2162477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581653" y="1411816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07166" y="2635332"/>
            <a:ext cx="91440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81653" y="3234173"/>
            <a:ext cx="292608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800886" y="1756407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27895" y="260191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sigma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732726" y="3212371"/>
            <a:ext cx="113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5 * </a:t>
            </a:r>
            <a:r>
              <a:rPr lang="en-US" sz="1200">
                <a:solidFill>
                  <a:srgbClr val="FF0000"/>
                </a:solidFill>
              </a:rPr>
              <a:t>sigma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258854" y="1371095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546570" y="1408512"/>
            <a:ext cx="1" cy="24688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820743" y="2269015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length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087628" y="2546014"/>
            <a:ext cx="2103120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48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ichard\Desktop\S__3309645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6" b="49171"/>
          <a:stretch/>
        </p:blipFill>
        <p:spPr bwMode="auto">
          <a:xfrm>
            <a:off x="2586037" y="1774824"/>
            <a:ext cx="5824538" cy="39782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9839149" y="4194625"/>
            <a:ext cx="676297" cy="6476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90908" y="4000943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PMOD 0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0296" y="4194625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PMOD 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5886" y="2976423"/>
            <a:ext cx="424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5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4" b="42037"/>
          <a:stretch/>
        </p:blipFill>
        <p:spPr>
          <a:xfrm>
            <a:off x="4275373" y="965200"/>
            <a:ext cx="3854614" cy="3009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0115" y="2566239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PMOD 0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2735" y="2874387"/>
            <a:ext cx="80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</a:rPr>
              <a:t>PMOD 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79133" y="2470150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2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4526" y="2318164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1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4111" y="2284816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3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8718" y="2418191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4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3924" y="2241444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5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8200" y="2218137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7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9210" y="2174765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9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5247" y="2139796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11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9428" y="2394650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6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27605" y="2360809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8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5478" y="2812594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3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3995" y="3429462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3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806" y="2312789"/>
            <a:ext cx="42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10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2810" y="2287843"/>
            <a:ext cx="27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smtClean="0">
                <a:solidFill>
                  <a:schemeClr val="bg1"/>
                </a:solidFill>
              </a:rPr>
              <a:t>12</a:t>
            </a:r>
            <a:endParaRPr lang="en-US" sz="9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3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72" t="4303"/>
          <a:stretch/>
        </p:blipFill>
        <p:spPr>
          <a:xfrm>
            <a:off x="6509856" y="2223082"/>
            <a:ext cx="2789855" cy="2526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75" r="3510"/>
          <a:stretch/>
        </p:blipFill>
        <p:spPr>
          <a:xfrm>
            <a:off x="1628901" y="1954635"/>
            <a:ext cx="4880955" cy="30054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0728" y="4555222"/>
            <a:ext cx="814868" cy="2622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1540" y="4337108"/>
            <a:ext cx="419188" cy="1426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9253" y="2341926"/>
            <a:ext cx="910458" cy="11478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727"/>
          <a:stretch/>
        </p:blipFill>
        <p:spPr>
          <a:xfrm>
            <a:off x="1024881" y="99391"/>
            <a:ext cx="9636055" cy="566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701"/>
          <a:stretch/>
        </p:blipFill>
        <p:spPr>
          <a:xfrm>
            <a:off x="1024881" y="646041"/>
            <a:ext cx="9636055" cy="278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16" y="2171356"/>
            <a:ext cx="3980382" cy="3706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47188" y="2881126"/>
            <a:ext cx="21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RFDC (e.g. m20_axis)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1943" y="3250458"/>
            <a:ext cx="469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MPSoC (M_AXI_HPM0_FPD) -&gt; AXI interconnect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177084" y="3222749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1 (s_axis)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77084" y="3577845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2 (s_axis)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77084" y="393878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3 (s_axis)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77084" y="42723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4 (s_axis)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50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8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24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5013"/>
          <a:stretch/>
        </p:blipFill>
        <p:spPr>
          <a:xfrm>
            <a:off x="1039230" y="401662"/>
            <a:ext cx="10650436" cy="386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348"/>
          <a:stretch/>
        </p:blipFill>
        <p:spPr>
          <a:xfrm>
            <a:off x="1039230" y="788566"/>
            <a:ext cx="10650436" cy="61060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59384" y="2088083"/>
            <a:ext cx="4155067" cy="38106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4451" y="3808731"/>
            <a:ext cx="206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RFDC (e.g. s10_axis)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65994" y="2842886"/>
            <a:ext cx="378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tproc (e.g. m</a:t>
            </a:r>
            <a:r>
              <a:rPr lang="en-US" i="1" smtClean="0"/>
              <a:t>8</a:t>
            </a:r>
            <a:r>
              <a:rPr lang="en-US" smtClean="0"/>
              <a:t>_axis) -&gt; </a:t>
            </a:r>
            <a:r>
              <a:rPr lang="en-US"/>
              <a:t>Clock </a:t>
            </a:r>
            <a:r>
              <a:rPr lang="en-US" smtClean="0"/>
              <a:t>converter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6894" y="3224742"/>
            <a:ext cx="469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MPSoC (M_AXI_HPM0_FPD) -&gt; AXI interconnect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115"/>
          <a:stretch/>
        </p:blipFill>
        <p:spPr>
          <a:xfrm>
            <a:off x="456439" y="5991134"/>
            <a:ext cx="10898121" cy="400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6467"/>
          <a:stretch/>
        </p:blipFill>
        <p:spPr>
          <a:xfrm>
            <a:off x="456438" y="6391275"/>
            <a:ext cx="10898121" cy="3048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6" y="686521"/>
            <a:ext cx="4048288" cy="36697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6928" y="1425896"/>
            <a:ext cx="409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RFDC (e.g. m20_axis) -&gt; </a:t>
            </a:r>
            <a:r>
              <a:rPr lang="en-US"/>
              <a:t>axis register </a:t>
            </a:r>
            <a:r>
              <a:rPr lang="en-US" smtClean="0"/>
              <a:t>slice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438" y="1831109"/>
            <a:ext cx="469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MPSoC (M_AXI_HPM0_FPD) -&gt; AXI interconnect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29484" y="2521415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axis_avg_buffer (s_axis)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29484" y="213667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Not used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25" y="2130150"/>
            <a:ext cx="3361685" cy="3047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69115"/>
          <a:stretch/>
        </p:blipFill>
        <p:spPr>
          <a:xfrm>
            <a:off x="867919" y="5488214"/>
            <a:ext cx="10898121" cy="400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76467"/>
          <a:stretch/>
        </p:blipFill>
        <p:spPr>
          <a:xfrm>
            <a:off x="867918" y="5888355"/>
            <a:ext cx="10898121" cy="3048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94484" y="5470947"/>
            <a:ext cx="1194435" cy="768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11666" y="5425226"/>
            <a:ext cx="1194435" cy="8310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60740" y="5040491"/>
                <a:ext cx="461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40" y="5040491"/>
                <a:ext cx="46192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90887" y="4980847"/>
                <a:ext cx="1196097" cy="424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</a:rPr>
                            <m:t>clk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</a:rPr>
                            <m:t>adc</m:t>
                          </m:r>
                          <m:r>
                            <m:rPr>
                              <m:nor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1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87" y="4980847"/>
                <a:ext cx="1196097" cy="424219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10998" t="3844"/>
          <a:stretch/>
        </p:blipFill>
        <p:spPr>
          <a:xfrm>
            <a:off x="1575548" y="760279"/>
            <a:ext cx="3191182" cy="419839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766730" y="4429125"/>
            <a:ext cx="475195" cy="3553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06191" y="4644696"/>
                <a:ext cx="804451" cy="295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100" b="0" i="1" smtClean="0">
                              <a:solidFill>
                                <a:srgbClr val="FF0000"/>
                              </a:solidFill>
                            </a:rPr>
                            <m:t>clk</m:t>
                          </m:r>
                          <m:r>
                            <m:rPr>
                              <m:nor/>
                            </m:rPr>
                            <a:rPr lang="en-US" sz="1100" b="0" i="1" smtClean="0">
                              <a:solidFill>
                                <a:srgbClr val="FF0000"/>
                              </a:solidFill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sz="1100" b="0" i="1" smtClean="0">
                              <a:solidFill>
                                <a:srgbClr val="FF0000"/>
                              </a:solidFill>
                            </a:rPr>
                            <m:t>adc</m:t>
                          </m:r>
                          <m:r>
                            <m:rPr>
                              <m:nor/>
                            </m:rPr>
                            <a:rPr lang="en-US" sz="1100" b="0" i="1" smtClean="0">
                              <a:solidFill>
                                <a:srgbClr val="FF0000"/>
                              </a:solidFill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b="1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91" y="4644696"/>
                <a:ext cx="804451" cy="295081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40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3646" y="4042727"/>
            <a:ext cx="6047129" cy="2510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296" y="-76457"/>
            <a:ext cx="6348754" cy="47770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81625" y="1552575"/>
            <a:ext cx="1638300" cy="523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9525" y="3390900"/>
            <a:ext cx="70485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9400" y="6096000"/>
            <a:ext cx="1638300" cy="381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340158"/>
            <a:ext cx="4257929" cy="6241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0640" y="3492936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Control signal generators</a:t>
            </a:r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934325" y="2736850"/>
            <a:ext cx="124466" cy="1948814"/>
          </a:xfrm>
          <a:prstGeom prst="rightBrace">
            <a:avLst>
              <a:gd name="adj1" fmla="val 112055"/>
              <a:gd name="adj2" fmla="val 4886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934325" y="2244725"/>
            <a:ext cx="124466" cy="354964"/>
          </a:xfrm>
          <a:prstGeom prst="rightBrace">
            <a:avLst>
              <a:gd name="adj1" fmla="val 112055"/>
              <a:gd name="adj2" fmla="val 4886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10640" y="2244725"/>
            <a:ext cx="20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Send triggers signals</a:t>
            </a:r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10800000">
            <a:off x="3328921" y="1435734"/>
            <a:ext cx="124466" cy="983615"/>
          </a:xfrm>
          <a:prstGeom prst="rightBrace">
            <a:avLst>
              <a:gd name="adj1" fmla="val 112055"/>
              <a:gd name="adj2" fmla="val 4886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1845" y="1435734"/>
            <a:ext cx="2800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Read </a:t>
            </a:r>
            <a:r>
              <a:rPr lang="en-US"/>
              <a:t>accumulated value of the acquired </a:t>
            </a:r>
            <a:r>
              <a:rPr lang="en-US" smtClean="0"/>
              <a:t>data from </a:t>
            </a:r>
            <a:r>
              <a:rPr lang="en-US"/>
              <a:t>axis_avg_buffer ip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08727" y="1302326"/>
            <a:ext cx="8596745" cy="33801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7473773" y="2220824"/>
            <a:ext cx="663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24E98"/>
                </a:solidFill>
              </a:rPr>
              <a:t>mux</a:t>
            </a:r>
            <a:endParaRPr lang="en-US" sz="1600">
              <a:solidFill>
                <a:srgbClr val="024E9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9743" y="3539210"/>
            <a:ext cx="113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70C0"/>
                </a:solidFill>
              </a:rPr>
              <a:t>freq, phase</a:t>
            </a:r>
            <a:endParaRPr lang="en-US" sz="1200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4988032" y="2705888"/>
            <a:ext cx="113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</a:rPr>
              <a:t>a</a:t>
            </a:r>
            <a:r>
              <a:rPr lang="en-US" sz="1200" b="1" smtClean="0">
                <a:solidFill>
                  <a:srgbClr val="0070C0"/>
                </a:solidFill>
              </a:rPr>
              <a:t>ddr, nsamp</a:t>
            </a:r>
            <a:endParaRPr lang="en-US" sz="1200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9948" y="4132612"/>
            <a:ext cx="113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70C0"/>
                </a:solidFill>
              </a:rPr>
              <a:t>gain</a:t>
            </a:r>
            <a:endParaRPr lang="en-US" sz="1200" b="1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3221" y="3984877"/>
            <a:ext cx="113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70C0"/>
                </a:solidFill>
              </a:rPr>
              <a:t>outsel</a:t>
            </a:r>
            <a:endParaRPr lang="en-US" sz="1200" b="1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240370" y="2941965"/>
            <a:ext cx="394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00B050"/>
                </a:solidFill>
              </a:rPr>
              <a:t>outsel, nsamp, gain, addr, phase, freq</a:t>
            </a:r>
            <a:endParaRPr lang="en-US" sz="1200" b="1">
              <a:solidFill>
                <a:srgbClr val="00B050"/>
              </a:solidFill>
            </a:endParaRPr>
          </a:p>
          <a:p>
            <a:endParaRPr lang="en-US" sz="1200" b="1"/>
          </a:p>
        </p:txBody>
      </p:sp>
      <p:sp>
        <p:nvSpPr>
          <p:cNvPr id="11" name="TextBox 10"/>
          <p:cNvSpPr txBox="1"/>
          <p:nvPr/>
        </p:nvSpPr>
        <p:spPr>
          <a:xfrm>
            <a:off x="316520" y="1071493"/>
            <a:ext cx="16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waddr reg, </a:t>
            </a:r>
          </a:p>
          <a:p>
            <a:r>
              <a:rPr lang="en-US" sz="1200" b="1" smtClean="0"/>
              <a:t>wlength reg</a:t>
            </a:r>
            <a:endParaRPr lang="en-US" sz="1200" b="1"/>
          </a:p>
        </p:txBody>
      </p:sp>
      <p:sp>
        <p:nvSpPr>
          <p:cNvPr id="12" name="Rectangle 11"/>
          <p:cNvSpPr/>
          <p:nvPr/>
        </p:nvSpPr>
        <p:spPr>
          <a:xfrm>
            <a:off x="3201112" y="2184097"/>
            <a:ext cx="11271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/>
              <a:t> </a:t>
            </a:r>
            <a:r>
              <a:rPr lang="en-US" sz="1200" b="1" smtClean="0"/>
              <a:t>envelope data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6497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5610"/>
          <a:stretch/>
        </p:blipFill>
        <p:spPr>
          <a:xfrm>
            <a:off x="1983482" y="627478"/>
            <a:ext cx="8649907" cy="333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830" b="11397"/>
          <a:stretch/>
        </p:blipFill>
        <p:spPr>
          <a:xfrm>
            <a:off x="1983482" y="942110"/>
            <a:ext cx="8649907" cy="249382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 rotWithShape="1">
          <a:blip r:embed="rId3"/>
          <a:srcRect l="6972" r="588" b="30899"/>
          <a:stretch/>
        </p:blipFill>
        <p:spPr bwMode="auto">
          <a:xfrm>
            <a:off x="378691" y="2410690"/>
            <a:ext cx="11388436" cy="987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58301" y="3802482"/>
            <a:ext cx="7103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70C0"/>
                </a:solidFill>
              </a:rPr>
              <a:t>??</a:t>
            </a:r>
            <a:endParaRPr lang="en-US" sz="1600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33389" y="4278730"/>
            <a:ext cx="7103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rgbClr val="0070C0"/>
                </a:solidFill>
              </a:rPr>
              <a:t>??</a:t>
            </a:r>
            <a:endParaRPr lang="en-US" sz="16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3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177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Richard</cp:lastModifiedBy>
  <cp:revision>47</cp:revision>
  <dcterms:created xsi:type="dcterms:W3CDTF">2023-10-20T08:56:57Z</dcterms:created>
  <dcterms:modified xsi:type="dcterms:W3CDTF">2024-01-22T00:05:24Z</dcterms:modified>
</cp:coreProperties>
</file>