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6" r:id="rId6"/>
    <p:sldId id="258" r:id="rId7"/>
    <p:sldId id="290" r:id="rId8"/>
    <p:sldId id="291" r:id="rId9"/>
    <p:sldId id="285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61F1C-30B6-46BE-8347-C512B7A6D0AB}" v="2676" dt="2024-03-03T17:25:05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68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Xuan Son 20203763" userId="0b23e7f2-0004-4acc-a187-9747a3f3c6da" providerId="ADAL" clId="{C3561F1C-30B6-46BE-8347-C512B7A6D0AB}"/>
    <pc:docChg chg="undo redo custSel addSld delSld modSld sldOrd">
      <pc:chgData name="Dao Xuan Son 20203763" userId="0b23e7f2-0004-4acc-a187-9747a3f3c6da" providerId="ADAL" clId="{C3561F1C-30B6-46BE-8347-C512B7A6D0AB}" dt="2024-03-03T17:25:13.979" v="4318" actId="478"/>
      <pc:docMkLst>
        <pc:docMk/>
      </pc:docMkLst>
      <pc:sldChg chg="addSp modSp mod modNotesTx">
        <pc:chgData name="Dao Xuan Son 20203763" userId="0b23e7f2-0004-4acc-a187-9747a3f3c6da" providerId="ADAL" clId="{C3561F1C-30B6-46BE-8347-C512B7A6D0AB}" dt="2024-03-02T09:42:00.933" v="3415" actId="20577"/>
        <pc:sldMkLst>
          <pc:docMk/>
          <pc:sldMk cId="3440280556" sldId="256"/>
        </pc:sldMkLst>
        <pc:spChg chg="add mod">
          <ac:chgData name="Dao Xuan Son 20203763" userId="0b23e7f2-0004-4acc-a187-9747a3f3c6da" providerId="ADAL" clId="{C3561F1C-30B6-46BE-8347-C512B7A6D0AB}" dt="2024-03-02T09:27:45.954" v="3413" actId="1076"/>
          <ac:spMkLst>
            <pc:docMk/>
            <pc:sldMk cId="3440280556" sldId="256"/>
            <ac:spMk id="2" creationId="{035C8C1E-6DA2-DB22-0781-4EA01ECA5683}"/>
          </ac:spMkLst>
        </pc:spChg>
        <pc:spChg chg="mod">
          <ac:chgData name="Dao Xuan Son 20203763" userId="0b23e7f2-0004-4acc-a187-9747a3f3c6da" providerId="ADAL" clId="{C3561F1C-30B6-46BE-8347-C512B7A6D0AB}" dt="2024-03-02T06:27:33.357" v="3378" actId="1076"/>
          <ac:spMkLst>
            <pc:docMk/>
            <pc:sldMk cId="3440280556" sldId="256"/>
            <ac:spMk id="17" creationId="{00000000-0000-0000-0000-000000000000}"/>
          </ac:spMkLst>
        </pc:spChg>
        <pc:spChg chg="mod">
          <ac:chgData name="Dao Xuan Son 20203763" userId="0b23e7f2-0004-4acc-a187-9747a3f3c6da" providerId="ADAL" clId="{C3561F1C-30B6-46BE-8347-C512B7A6D0AB}" dt="2024-03-02T06:27:27.081" v="3376" actId="1076"/>
          <ac:spMkLst>
            <pc:docMk/>
            <pc:sldMk cId="3440280556" sldId="256"/>
            <ac:spMk id="20" creationId="{00000000-0000-0000-0000-000000000000}"/>
          </ac:spMkLst>
        </pc:spChg>
      </pc:sldChg>
      <pc:sldChg chg="addSp delSp modSp mod modNotesTx">
        <pc:chgData name="Dao Xuan Son 20203763" userId="0b23e7f2-0004-4acc-a187-9747a3f3c6da" providerId="ADAL" clId="{C3561F1C-30B6-46BE-8347-C512B7A6D0AB}" dt="2024-03-03T17:06:04.481" v="4236" actId="20577"/>
        <pc:sldMkLst>
          <pc:docMk/>
          <pc:sldMk cId="2602993393" sldId="257"/>
        </pc:sldMkLst>
        <pc:spChg chg="mod">
          <ac:chgData name="Dao Xuan Son 20203763" userId="0b23e7f2-0004-4acc-a187-9747a3f3c6da" providerId="ADAL" clId="{C3561F1C-30B6-46BE-8347-C512B7A6D0AB}" dt="2024-03-03T15:57:30.189" v="3778" actId="20577"/>
          <ac:spMkLst>
            <pc:docMk/>
            <pc:sldMk cId="2602993393" sldId="257"/>
            <ac:spMk id="8" creationId="{00000000-0000-0000-0000-000000000000}"/>
          </ac:spMkLst>
        </pc:spChg>
        <pc:picChg chg="add mod">
          <ac:chgData name="Dao Xuan Son 20203763" userId="0b23e7f2-0004-4acc-a187-9747a3f3c6da" providerId="ADAL" clId="{C3561F1C-30B6-46BE-8347-C512B7A6D0AB}" dt="2024-03-02T06:27:56.915" v="3386"/>
          <ac:picMkLst>
            <pc:docMk/>
            <pc:sldMk cId="2602993393" sldId="257"/>
            <ac:picMk id="2" creationId="{F311DC26-8386-06A2-8EAB-A8F39F209531}"/>
          </ac:picMkLst>
        </pc:picChg>
        <pc:picChg chg="add del mod modCrop">
          <ac:chgData name="Dao Xuan Son 20203763" userId="0b23e7f2-0004-4acc-a187-9747a3f3c6da" providerId="ADAL" clId="{C3561F1C-30B6-46BE-8347-C512B7A6D0AB}" dt="2024-03-03T16:13:37.976" v="3791" actId="478"/>
          <ac:picMkLst>
            <pc:docMk/>
            <pc:sldMk cId="2602993393" sldId="257"/>
            <ac:picMk id="7" creationId="{6CB6E158-9893-DE63-CE5B-DD0461F36D4D}"/>
          </ac:picMkLst>
        </pc:picChg>
        <pc:picChg chg="del">
          <ac:chgData name="Dao Xuan Son 20203763" userId="0b23e7f2-0004-4acc-a187-9747a3f3c6da" providerId="ADAL" clId="{C3561F1C-30B6-46BE-8347-C512B7A6D0AB}" dt="2024-03-03T16:11:48.225" v="3779" actId="478"/>
          <ac:picMkLst>
            <pc:docMk/>
            <pc:sldMk cId="2602993393" sldId="257"/>
            <ac:picMk id="9" creationId="{7A489F54-C410-5F8E-1F1F-D3C62187853B}"/>
          </ac:picMkLst>
        </pc:picChg>
        <pc:picChg chg="add del mod modCrop">
          <ac:chgData name="Dao Xuan Son 20203763" userId="0b23e7f2-0004-4acc-a187-9747a3f3c6da" providerId="ADAL" clId="{C3561F1C-30B6-46BE-8347-C512B7A6D0AB}" dt="2024-03-03T16:16:16.285" v="3807" actId="478"/>
          <ac:picMkLst>
            <pc:docMk/>
            <pc:sldMk cId="2602993393" sldId="257"/>
            <ac:picMk id="11" creationId="{279718DD-8EA8-BFF7-9D48-2C51D2D7185A}"/>
          </ac:picMkLst>
        </pc:picChg>
        <pc:picChg chg="add del mod">
          <ac:chgData name="Dao Xuan Son 20203763" userId="0b23e7f2-0004-4acc-a187-9747a3f3c6da" providerId="ADAL" clId="{C3561F1C-30B6-46BE-8347-C512B7A6D0AB}" dt="2024-03-03T16:16:14.907" v="3806" actId="478"/>
          <ac:picMkLst>
            <pc:docMk/>
            <pc:sldMk cId="2602993393" sldId="257"/>
            <ac:picMk id="13" creationId="{0663DC53-FF7E-CD79-2375-727287A8FF26}"/>
          </ac:picMkLst>
        </pc:picChg>
        <pc:picChg chg="add del mod">
          <ac:chgData name="Dao Xuan Son 20203763" userId="0b23e7f2-0004-4acc-a187-9747a3f3c6da" providerId="ADAL" clId="{C3561F1C-30B6-46BE-8347-C512B7A6D0AB}" dt="2024-03-03T16:19:41.671" v="3815" actId="478"/>
          <ac:picMkLst>
            <pc:docMk/>
            <pc:sldMk cId="2602993393" sldId="257"/>
            <ac:picMk id="15" creationId="{F0E00D63-4B82-D59B-9595-80D162EC78DF}"/>
          </ac:picMkLst>
        </pc:picChg>
        <pc:picChg chg="add mod">
          <ac:chgData name="Dao Xuan Son 20203763" userId="0b23e7f2-0004-4acc-a187-9747a3f3c6da" providerId="ADAL" clId="{C3561F1C-30B6-46BE-8347-C512B7A6D0AB}" dt="2024-03-03T16:19:48.078" v="3820" actId="1076"/>
          <ac:picMkLst>
            <pc:docMk/>
            <pc:sldMk cId="2602993393" sldId="257"/>
            <ac:picMk id="17" creationId="{B26D8002-5ADE-FBD6-9E21-D7603C014EDC}"/>
          </ac:picMkLst>
        </pc:picChg>
        <pc:picChg chg="add mod">
          <ac:chgData name="Dao Xuan Son 20203763" userId="0b23e7f2-0004-4acc-a187-9747a3f3c6da" providerId="ADAL" clId="{C3561F1C-30B6-46BE-8347-C512B7A6D0AB}" dt="2024-03-03T16:21:43.898" v="3823" actId="1076"/>
          <ac:picMkLst>
            <pc:docMk/>
            <pc:sldMk cId="2602993393" sldId="257"/>
            <ac:picMk id="19" creationId="{435959F7-777A-BDB7-FE3E-90A9CA9A0885}"/>
          </ac:picMkLst>
        </pc:picChg>
      </pc:sldChg>
      <pc:sldChg chg="addSp delSp modSp mod modNotesTx">
        <pc:chgData name="Dao Xuan Son 20203763" userId="0b23e7f2-0004-4acc-a187-9747a3f3c6da" providerId="ADAL" clId="{C3561F1C-30B6-46BE-8347-C512B7A6D0AB}" dt="2024-03-03T17:13:43.872" v="4255" actId="14100"/>
        <pc:sldMkLst>
          <pc:docMk/>
          <pc:sldMk cId="397632953" sldId="258"/>
        </pc:sldMkLst>
        <pc:spChg chg="del mod">
          <ac:chgData name="Dao Xuan Son 20203763" userId="0b23e7f2-0004-4acc-a187-9747a3f3c6da" providerId="ADAL" clId="{C3561F1C-30B6-46BE-8347-C512B7A6D0AB}" dt="2024-02-29T16:07:20.668" v="13"/>
          <ac:spMkLst>
            <pc:docMk/>
            <pc:sldMk cId="397632953" sldId="258"/>
            <ac:spMk id="2" creationId="{3FA82CDF-D1A1-1E97-CE50-8ED1BA6E0C80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5" creationId="{00000000-0000-0000-0000-000000000000}"/>
          </ac:spMkLst>
        </pc:spChg>
        <pc:spChg chg="mod">
          <ac:chgData name="Dao Xuan Son 20203763" userId="0b23e7f2-0004-4acc-a187-9747a3f3c6da" providerId="ADAL" clId="{C3561F1C-30B6-46BE-8347-C512B7A6D0AB}" dt="2024-03-02T10:17:51.852" v="3500" actId="1076"/>
          <ac:spMkLst>
            <pc:docMk/>
            <pc:sldMk cId="397632953" sldId="258"/>
            <ac:spMk id="6" creationId="{00000000-0000-0000-0000-000000000000}"/>
          </ac:spMkLst>
        </pc:spChg>
        <pc:spChg chg="mod">
          <ac:chgData name="Dao Xuan Son 20203763" userId="0b23e7f2-0004-4acc-a187-9747a3f3c6da" providerId="ADAL" clId="{C3561F1C-30B6-46BE-8347-C512B7A6D0AB}" dt="2024-03-03T16:55:20.761" v="4051" actId="255"/>
          <ac:spMkLst>
            <pc:docMk/>
            <pc:sldMk cId="397632953" sldId="258"/>
            <ac:spMk id="7" creationId="{00000000-0000-0000-0000-000000000000}"/>
          </ac:spMkLst>
        </pc:spChg>
        <pc:spChg chg="mod">
          <ac:chgData name="Dao Xuan Son 20203763" userId="0b23e7f2-0004-4acc-a187-9747a3f3c6da" providerId="ADAL" clId="{C3561F1C-30B6-46BE-8347-C512B7A6D0AB}" dt="2024-03-03T16:57:46.205" v="4082" actId="1076"/>
          <ac:spMkLst>
            <pc:docMk/>
            <pc:sldMk cId="397632953" sldId="258"/>
            <ac:spMk id="8" creationId="{00000000-0000-0000-0000-000000000000}"/>
          </ac:spMkLst>
        </pc:spChg>
        <pc:spChg chg="add mod">
          <ac:chgData name="Dao Xuan Son 20203763" userId="0b23e7f2-0004-4acc-a187-9747a3f3c6da" providerId="ADAL" clId="{C3561F1C-30B6-46BE-8347-C512B7A6D0AB}" dt="2024-03-03T17:13:43.872" v="4255" actId="14100"/>
          <ac:spMkLst>
            <pc:docMk/>
            <pc:sldMk cId="397632953" sldId="258"/>
            <ac:spMk id="11" creationId="{2C37169C-B60A-07DD-BE3B-3AFF62DC62A6}"/>
          </ac:spMkLst>
        </pc:spChg>
        <pc:spChg chg="add mod">
          <ac:chgData name="Dao Xuan Son 20203763" userId="0b23e7f2-0004-4acc-a187-9747a3f3c6da" providerId="ADAL" clId="{C3561F1C-30B6-46BE-8347-C512B7A6D0AB}" dt="2024-03-03T17:13:01.679" v="4244" actId="14100"/>
          <ac:spMkLst>
            <pc:docMk/>
            <pc:sldMk cId="397632953" sldId="258"/>
            <ac:spMk id="12" creationId="{1852B61E-0E82-6DF0-01D2-B66131FDE83C}"/>
          </ac:spMkLst>
        </pc:spChg>
        <pc:spChg chg="add 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27" creationId="{8947B61D-0421-ACDE-1625-B777D8FEAC07}"/>
          </ac:spMkLst>
        </pc:spChg>
        <pc:spChg chg="mod">
          <ac:chgData name="Dao Xuan Son 20203763" userId="0b23e7f2-0004-4acc-a187-9747a3f3c6da" providerId="ADAL" clId="{C3561F1C-30B6-46BE-8347-C512B7A6D0AB}" dt="2024-03-01T17:13:11.778" v="3160" actId="207"/>
          <ac:spMkLst>
            <pc:docMk/>
            <pc:sldMk cId="397632953" sldId="258"/>
            <ac:spMk id="30" creationId="{421AC6AD-AF1D-7E83-78AF-70A3A22C0332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34" creationId="{9B9E2FEA-D3A6-BCB1-27A7-07A7D09979EC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35" creationId="{02231A16-3101-003D-C838-D55D153C5B3F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36" creationId="{875AC34C-9BB6-06BB-197A-70BDF0F28A0F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38" creationId="{EE2C4B72-323F-6C89-A909-A28601ECCFEE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42" creationId="{BEB7FDC4-287C-1B3C-943C-90A8D4C3E75D}"/>
          </ac:spMkLst>
        </pc:spChg>
        <pc:spChg chg="del">
          <ac:chgData name="Dao Xuan Son 20203763" userId="0b23e7f2-0004-4acc-a187-9747a3f3c6da" providerId="ADAL" clId="{C3561F1C-30B6-46BE-8347-C512B7A6D0AB}" dt="2024-03-02T10:17:49.969" v="3498" actId="478"/>
          <ac:spMkLst>
            <pc:docMk/>
            <pc:sldMk cId="397632953" sldId="258"/>
            <ac:spMk id="49" creationId="{F0408884-C93A-9A78-79DA-122C181C5B9B}"/>
          </ac:spMkLst>
        </pc:spChg>
        <pc:grpChg chg="del">
          <ac:chgData name="Dao Xuan Son 20203763" userId="0b23e7f2-0004-4acc-a187-9747a3f3c6da" providerId="ADAL" clId="{C3561F1C-30B6-46BE-8347-C512B7A6D0AB}" dt="2024-03-02T10:17:53.690" v="3501" actId="478"/>
          <ac:grpSpMkLst>
            <pc:docMk/>
            <pc:sldMk cId="397632953" sldId="258"/>
            <ac:grpSpMk id="28" creationId="{4745F638-89A7-62C2-BDF2-5010D9F90661}"/>
          </ac:grpSpMkLst>
        </pc:grpChg>
        <pc:grpChg chg="mod">
          <ac:chgData name="Dao Xuan Son 20203763" userId="0b23e7f2-0004-4acc-a187-9747a3f3c6da" providerId="ADAL" clId="{C3561F1C-30B6-46BE-8347-C512B7A6D0AB}" dt="2024-03-03T16:33:33.416" v="3857" actId="1076"/>
          <ac:grpSpMkLst>
            <pc:docMk/>
            <pc:sldMk cId="397632953" sldId="258"/>
            <ac:grpSpMk id="1027" creationId="{3C35B6CB-B26B-101C-052E-F720A5452C04}"/>
          </ac:grpSpMkLst>
        </pc:grpChg>
        <pc:graphicFrameChg chg="mod modGraphic">
          <ac:chgData name="Dao Xuan Son 20203763" userId="0b23e7f2-0004-4acc-a187-9747a3f3c6da" providerId="ADAL" clId="{C3561F1C-30B6-46BE-8347-C512B7A6D0AB}" dt="2024-03-03T16:33:36.031" v="3858" actId="1076"/>
          <ac:graphicFrameMkLst>
            <pc:docMk/>
            <pc:sldMk cId="397632953" sldId="258"/>
            <ac:graphicFrameMk id="29" creationId="{2E6585C8-1607-45C5-E36F-BF99FFDC7744}"/>
          </ac:graphicFrameMkLst>
        </pc:graphicFrameChg>
        <pc:picChg chg="add del mod">
          <ac:chgData name="Dao Xuan Son 20203763" userId="0b23e7f2-0004-4acc-a187-9747a3f3c6da" providerId="ADAL" clId="{C3561F1C-30B6-46BE-8347-C512B7A6D0AB}" dt="2024-03-02T06:28:04.329" v="3388" actId="478"/>
          <ac:picMkLst>
            <pc:docMk/>
            <pc:sldMk cId="397632953" sldId="258"/>
            <ac:picMk id="2" creationId="{7C57C163-035D-0D8A-6A2F-60373EA8BDFC}"/>
          </ac:picMkLst>
        </pc:picChg>
        <pc:picChg chg="mod">
          <ac:chgData name="Dao Xuan Son 20203763" userId="0b23e7f2-0004-4acc-a187-9747a3f3c6da" providerId="ADAL" clId="{C3561F1C-30B6-46BE-8347-C512B7A6D0AB}" dt="2024-03-03T17:12:49.881" v="4241" actId="1076"/>
          <ac:picMkLst>
            <pc:docMk/>
            <pc:sldMk cId="397632953" sldId="258"/>
            <ac:picMk id="3" creationId="{439B119F-2D9B-3882-E037-23FAFDE013EF}"/>
          </ac:picMkLst>
        </pc:picChg>
        <pc:cxnChg chg="mod">
          <ac:chgData name="Dao Xuan Son 20203763" userId="0b23e7f2-0004-4acc-a187-9747a3f3c6da" providerId="ADAL" clId="{C3561F1C-30B6-46BE-8347-C512B7A6D0AB}" dt="2024-03-03T16:57:55.790" v="4085" actId="14100"/>
          <ac:cxnSpMkLst>
            <pc:docMk/>
            <pc:sldMk cId="397632953" sldId="258"/>
            <ac:cxnSpMk id="9" creationId="{00000000-0000-0000-0000-000000000000}"/>
          </ac:cxnSpMkLst>
        </pc:cxnChg>
        <pc:cxnChg chg="add mod">
          <ac:chgData name="Dao Xuan Son 20203763" userId="0b23e7f2-0004-4acc-a187-9747a3f3c6da" providerId="ADAL" clId="{C3561F1C-30B6-46BE-8347-C512B7A6D0AB}" dt="2024-03-03T17:13:43.872" v="4255" actId="14100"/>
          <ac:cxnSpMkLst>
            <pc:docMk/>
            <pc:sldMk cId="397632953" sldId="258"/>
            <ac:cxnSpMk id="14" creationId="{850955DC-988C-E84C-B5C0-8B5758EC78EF}"/>
          </ac:cxnSpMkLst>
        </pc:cxnChg>
        <pc:cxnChg chg="mod">
          <ac:chgData name="Dao Xuan Son 20203763" userId="0b23e7f2-0004-4acc-a187-9747a3f3c6da" providerId="ADAL" clId="{C3561F1C-30B6-46BE-8347-C512B7A6D0AB}" dt="2024-03-02T10:17:53.690" v="3501" actId="478"/>
          <ac:cxnSpMkLst>
            <pc:docMk/>
            <pc:sldMk cId="397632953" sldId="258"/>
            <ac:cxnSpMk id="18" creationId="{FEB3EDAF-26F8-B5C7-4B71-9349AE6C939A}"/>
          </ac:cxnSpMkLst>
        </pc:cxnChg>
        <pc:cxnChg chg="del mod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40" creationId="{02EAD3F2-CAF7-C603-BBA1-00AED7A2B040}"/>
          </ac:cxnSpMkLst>
        </pc:cxnChg>
        <pc:cxnChg chg="del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41" creationId="{ECDEDF87-73B2-7BD8-C243-90AE6564E5CE}"/>
          </ac:cxnSpMkLst>
        </pc:cxnChg>
        <pc:cxnChg chg="del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43" creationId="{BC0BCACC-29E2-5762-AB7F-DCE87DA1C4DF}"/>
          </ac:cxnSpMkLst>
        </pc:cxnChg>
        <pc:cxnChg chg="del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45" creationId="{B081B382-3434-0CBA-CF10-01BC8A2C1147}"/>
          </ac:cxnSpMkLst>
        </pc:cxnChg>
        <pc:cxnChg chg="del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47" creationId="{CB7B1160-C210-F963-42A8-67FD66835C23}"/>
          </ac:cxnSpMkLst>
        </pc:cxnChg>
        <pc:cxnChg chg="del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48" creationId="{FDE4BCF6-E115-74F9-ED32-3C217F04473C}"/>
          </ac:cxnSpMkLst>
        </pc:cxnChg>
        <pc:cxnChg chg="del mod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50" creationId="{64822845-BF0C-A69E-0671-BA281B15C492}"/>
          </ac:cxnSpMkLst>
        </pc:cxnChg>
        <pc:cxnChg chg="del mod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53" creationId="{DFA15C6C-FC44-84F8-4036-8A65A0DA67D2}"/>
          </ac:cxnSpMkLst>
        </pc:cxnChg>
        <pc:cxnChg chg="del mod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56" creationId="{4B362953-A83B-6F45-9677-FDF3E6518548}"/>
          </ac:cxnSpMkLst>
        </pc:cxnChg>
        <pc:cxnChg chg="del">
          <ac:chgData name="Dao Xuan Son 20203763" userId="0b23e7f2-0004-4acc-a187-9747a3f3c6da" providerId="ADAL" clId="{C3561F1C-30B6-46BE-8347-C512B7A6D0AB}" dt="2024-03-02T10:17:49.969" v="3498" actId="478"/>
          <ac:cxnSpMkLst>
            <pc:docMk/>
            <pc:sldMk cId="397632953" sldId="258"/>
            <ac:cxnSpMk id="60" creationId="{2969A0DF-5516-C0B8-0CDC-210EC3014709}"/>
          </ac:cxnSpMkLst>
        </pc:cxnChg>
      </pc:sldChg>
      <pc:sldChg chg="addSp delSp modSp mod">
        <pc:chgData name="Dao Xuan Son 20203763" userId="0b23e7f2-0004-4acc-a187-9747a3f3c6da" providerId="ADAL" clId="{C3561F1C-30B6-46BE-8347-C512B7A6D0AB}" dt="2024-03-03T16:24:48.973" v="3855" actId="14100"/>
        <pc:sldMkLst>
          <pc:docMk/>
          <pc:sldMk cId="4227208309" sldId="276"/>
        </pc:sldMkLst>
        <pc:spChg chg="add mod">
          <ac:chgData name="Dao Xuan Son 20203763" userId="0b23e7f2-0004-4acc-a187-9747a3f3c6da" providerId="ADAL" clId="{C3561F1C-30B6-46BE-8347-C512B7A6D0AB}" dt="2024-03-03T16:22:53.472" v="3840" actId="1076"/>
          <ac:spMkLst>
            <pc:docMk/>
            <pc:sldMk cId="4227208309" sldId="276"/>
            <ac:spMk id="8" creationId="{00F0EA3F-58DB-A230-24A1-E47C94134B2E}"/>
          </ac:spMkLst>
        </pc:spChg>
        <pc:spChg chg="add del mod">
          <ac:chgData name="Dao Xuan Son 20203763" userId="0b23e7f2-0004-4acc-a187-9747a3f3c6da" providerId="ADAL" clId="{C3561F1C-30B6-46BE-8347-C512B7A6D0AB}" dt="2024-03-03T16:23:12.232" v="3847" actId="478"/>
          <ac:spMkLst>
            <pc:docMk/>
            <pc:sldMk cId="4227208309" sldId="276"/>
            <ac:spMk id="9" creationId="{EE4D6499-56D6-E481-0F8F-22EDEAB0DB4B}"/>
          </ac:spMkLst>
        </pc:spChg>
        <pc:spChg chg="add del mod">
          <ac:chgData name="Dao Xuan Son 20203763" userId="0b23e7f2-0004-4acc-a187-9747a3f3c6da" providerId="ADAL" clId="{C3561F1C-30B6-46BE-8347-C512B7A6D0AB}" dt="2024-03-03T16:23:06.495" v="3845" actId="478"/>
          <ac:spMkLst>
            <pc:docMk/>
            <pc:sldMk cId="4227208309" sldId="276"/>
            <ac:spMk id="10" creationId="{41D13791-1BF8-E972-0F8F-67689C3D12DE}"/>
          </ac:spMkLst>
        </pc:spChg>
        <pc:spChg chg="add mod">
          <ac:chgData name="Dao Xuan Son 20203763" userId="0b23e7f2-0004-4acc-a187-9747a3f3c6da" providerId="ADAL" clId="{C3561F1C-30B6-46BE-8347-C512B7A6D0AB}" dt="2024-03-03T16:24:48.973" v="3855" actId="14100"/>
          <ac:spMkLst>
            <pc:docMk/>
            <pc:sldMk cId="4227208309" sldId="276"/>
            <ac:spMk id="11" creationId="{1829ED96-AC0E-1FCF-A641-51354C6359FF}"/>
          </ac:spMkLst>
        </pc:spChg>
        <pc:spChg chg="add del mod">
          <ac:chgData name="Dao Xuan Son 20203763" userId="0b23e7f2-0004-4acc-a187-9747a3f3c6da" providerId="ADAL" clId="{C3561F1C-30B6-46BE-8347-C512B7A6D0AB}" dt="2024-03-03T16:22:50.646" v="3839" actId="478"/>
          <ac:spMkLst>
            <pc:docMk/>
            <pc:sldMk cId="4227208309" sldId="276"/>
            <ac:spMk id="12" creationId="{3FBFF807-4C90-3A94-9442-B2789A57B4F2}"/>
          </ac:spMkLst>
        </pc:spChg>
        <pc:spChg chg="mod">
          <ac:chgData name="Dao Xuan Son 20203763" userId="0b23e7f2-0004-4acc-a187-9747a3f3c6da" providerId="ADAL" clId="{C3561F1C-30B6-46BE-8347-C512B7A6D0AB}" dt="2024-03-03T16:23:09.567" v="3846" actId="1076"/>
          <ac:spMkLst>
            <pc:docMk/>
            <pc:sldMk cId="4227208309" sldId="276"/>
            <ac:spMk id="29" creationId="{C2DF542A-E7FB-57FF-81B4-C33BC121225E}"/>
          </ac:spMkLst>
        </pc:spChg>
        <pc:spChg chg="mod">
          <ac:chgData name="Dao Xuan Son 20203763" userId="0b23e7f2-0004-4acc-a187-9747a3f3c6da" providerId="ADAL" clId="{C3561F1C-30B6-46BE-8347-C512B7A6D0AB}" dt="2024-03-03T16:23:20.782" v="3850" actId="1076"/>
          <ac:spMkLst>
            <pc:docMk/>
            <pc:sldMk cId="4227208309" sldId="276"/>
            <ac:spMk id="30" creationId="{1D3BEFC8-F271-613B-2907-D71A54C040A7}"/>
          </ac:spMkLst>
        </pc:spChg>
        <pc:spChg chg="del mod">
          <ac:chgData name="Dao Xuan Son 20203763" userId="0b23e7f2-0004-4acc-a187-9747a3f3c6da" providerId="ADAL" clId="{C3561F1C-30B6-46BE-8347-C512B7A6D0AB}" dt="2024-03-03T16:23:06.495" v="3845" actId="478"/>
          <ac:spMkLst>
            <pc:docMk/>
            <pc:sldMk cId="4227208309" sldId="276"/>
            <ac:spMk id="31" creationId="{8F0E5C58-AD9E-9760-6029-FA9117E9C816}"/>
          </ac:spMkLst>
        </pc:spChg>
        <pc:picChg chg="mod">
          <ac:chgData name="Dao Xuan Son 20203763" userId="0b23e7f2-0004-4acc-a187-9747a3f3c6da" providerId="ADAL" clId="{C3561F1C-30B6-46BE-8347-C512B7A6D0AB}" dt="2024-03-03T16:22:38.909" v="3831" actId="14100"/>
          <ac:picMkLst>
            <pc:docMk/>
            <pc:sldMk cId="4227208309" sldId="276"/>
            <ac:picMk id="2" creationId="{54F20ACD-8379-05E0-EB42-FF1EDECE675E}"/>
          </ac:picMkLst>
        </pc:picChg>
        <pc:picChg chg="mod">
          <ac:chgData name="Dao Xuan Son 20203763" userId="0b23e7f2-0004-4acc-a187-9747a3f3c6da" providerId="ADAL" clId="{C3561F1C-30B6-46BE-8347-C512B7A6D0AB}" dt="2024-03-03T16:23:44.907" v="3853" actId="1076"/>
          <ac:picMkLst>
            <pc:docMk/>
            <pc:sldMk cId="4227208309" sldId="276"/>
            <ac:picMk id="3" creationId="{48086760-25A2-B152-5A93-DF7C599CB7B7}"/>
          </ac:picMkLst>
        </pc:picChg>
        <pc:picChg chg="mod">
          <ac:chgData name="Dao Xuan Son 20203763" userId="0b23e7f2-0004-4acc-a187-9747a3f3c6da" providerId="ADAL" clId="{C3561F1C-30B6-46BE-8347-C512B7A6D0AB}" dt="2024-03-02T00:12:09.194" v="3213" actId="1076"/>
          <ac:picMkLst>
            <pc:docMk/>
            <pc:sldMk cId="4227208309" sldId="276"/>
            <ac:picMk id="7" creationId="{84EA52FF-EC3B-5983-72CC-3A96EBD16F95}"/>
          </ac:picMkLst>
        </pc:picChg>
        <pc:picChg chg="add mod">
          <ac:chgData name="Dao Xuan Son 20203763" userId="0b23e7f2-0004-4acc-a187-9747a3f3c6da" providerId="ADAL" clId="{C3561F1C-30B6-46BE-8347-C512B7A6D0AB}" dt="2024-03-02T06:27:52.413" v="3385" actId="1076"/>
          <ac:picMkLst>
            <pc:docMk/>
            <pc:sldMk cId="4227208309" sldId="276"/>
            <ac:picMk id="13" creationId="{89F1E420-06A8-AEC8-9262-40A089272093}"/>
          </ac:picMkLst>
        </pc:picChg>
        <pc:picChg chg="add mod">
          <ac:chgData name="Dao Xuan Son 20203763" userId="0b23e7f2-0004-4acc-a187-9747a3f3c6da" providerId="ADAL" clId="{C3561F1C-30B6-46BE-8347-C512B7A6D0AB}" dt="2024-03-03T16:22:46.455" v="3837" actId="1076"/>
          <ac:picMkLst>
            <pc:docMk/>
            <pc:sldMk cId="4227208309" sldId="276"/>
            <ac:picMk id="1026" creationId="{F2393DA8-FA26-AC10-4227-300D128D2518}"/>
          </ac:picMkLst>
        </pc:picChg>
      </pc:sldChg>
      <pc:sldChg chg="addSp delSp modSp del mod modTransition">
        <pc:chgData name="Dao Xuan Son 20203763" userId="0b23e7f2-0004-4acc-a187-9747a3f3c6da" providerId="ADAL" clId="{C3561F1C-30B6-46BE-8347-C512B7A6D0AB}" dt="2024-02-29T17:02:57.270" v="165" actId="47"/>
        <pc:sldMkLst>
          <pc:docMk/>
          <pc:sldMk cId="1474254792" sldId="279"/>
        </pc:sldMkLst>
        <pc:picChg chg="add mod">
          <ac:chgData name="Dao Xuan Son 20203763" userId="0b23e7f2-0004-4acc-a187-9747a3f3c6da" providerId="ADAL" clId="{C3561F1C-30B6-46BE-8347-C512B7A6D0AB}" dt="2024-02-29T16:52:39.875" v="42" actId="1076"/>
          <ac:picMkLst>
            <pc:docMk/>
            <pc:sldMk cId="1474254792" sldId="279"/>
            <ac:picMk id="3" creationId="{3EF18904-041A-C02E-A917-AC3861626F83}"/>
          </ac:picMkLst>
        </pc:picChg>
        <pc:picChg chg="add mod">
          <ac:chgData name="Dao Xuan Son 20203763" userId="0b23e7f2-0004-4acc-a187-9747a3f3c6da" providerId="ADAL" clId="{C3561F1C-30B6-46BE-8347-C512B7A6D0AB}" dt="2024-02-29T16:53:41.054" v="60" actId="1076"/>
          <ac:picMkLst>
            <pc:docMk/>
            <pc:sldMk cId="1474254792" sldId="279"/>
            <ac:picMk id="11" creationId="{16CD363F-5089-D8DC-3697-AB03097DCB05}"/>
          </ac:picMkLst>
        </pc:picChg>
        <pc:picChg chg="add del mod">
          <ac:chgData name="Dao Xuan Son 20203763" userId="0b23e7f2-0004-4acc-a187-9747a3f3c6da" providerId="ADAL" clId="{C3561F1C-30B6-46BE-8347-C512B7A6D0AB}" dt="2024-02-29T16:53:39.683" v="59" actId="478"/>
          <ac:picMkLst>
            <pc:docMk/>
            <pc:sldMk cId="1474254792" sldId="279"/>
            <ac:picMk id="13" creationId="{630BFD9D-45A0-C843-9535-CDBE823EE28F}"/>
          </ac:picMkLst>
        </pc:picChg>
        <pc:picChg chg="add del mod">
          <ac:chgData name="Dao Xuan Son 20203763" userId="0b23e7f2-0004-4acc-a187-9747a3f3c6da" providerId="ADAL" clId="{C3561F1C-30B6-46BE-8347-C512B7A6D0AB}" dt="2024-02-29T16:53:27.228" v="51" actId="478"/>
          <ac:picMkLst>
            <pc:docMk/>
            <pc:sldMk cId="1474254792" sldId="279"/>
            <ac:picMk id="1026" creationId="{988582F9-C03C-218D-43B7-48667FE92369}"/>
          </ac:picMkLst>
        </pc:picChg>
      </pc:sldChg>
      <pc:sldChg chg="addSp delSp modSp mod ord modNotesTx">
        <pc:chgData name="Dao Xuan Son 20203763" userId="0b23e7f2-0004-4acc-a187-9747a3f3c6da" providerId="ADAL" clId="{C3561F1C-30B6-46BE-8347-C512B7A6D0AB}" dt="2024-03-03T17:25:13.979" v="4318" actId="478"/>
        <pc:sldMkLst>
          <pc:docMk/>
          <pc:sldMk cId="290440158" sldId="280"/>
        </pc:sldMkLst>
        <pc:spChg chg="add mod">
          <ac:chgData name="Dao Xuan Son 20203763" userId="0b23e7f2-0004-4acc-a187-9747a3f3c6da" providerId="ADAL" clId="{C3561F1C-30B6-46BE-8347-C512B7A6D0AB}" dt="2024-03-03T16:56:05.481" v="4060" actId="207"/>
          <ac:spMkLst>
            <pc:docMk/>
            <pc:sldMk cId="290440158" sldId="280"/>
            <ac:spMk id="2" creationId="{57670313-9D45-59C4-BF01-316F504AB173}"/>
          </ac:spMkLst>
        </pc:spChg>
        <pc:spChg chg="del">
          <ac:chgData name="Dao Xuan Son 20203763" userId="0b23e7f2-0004-4acc-a187-9747a3f3c6da" providerId="ADAL" clId="{C3561F1C-30B6-46BE-8347-C512B7A6D0AB}" dt="2024-03-03T16:57:02.416" v="4071" actId="478"/>
          <ac:spMkLst>
            <pc:docMk/>
            <pc:sldMk cId="290440158" sldId="280"/>
            <ac:spMk id="7" creationId="{A1B10F11-687F-7E4B-5972-FC69A0407A83}"/>
          </ac:spMkLst>
        </pc:spChg>
        <pc:spChg chg="del mod">
          <ac:chgData name="Dao Xuan Son 20203763" userId="0b23e7f2-0004-4acc-a187-9747a3f3c6da" providerId="ADAL" clId="{C3561F1C-30B6-46BE-8347-C512B7A6D0AB}" dt="2024-03-03T16:57:02.416" v="4071" actId="478"/>
          <ac:spMkLst>
            <pc:docMk/>
            <pc:sldMk cId="290440158" sldId="280"/>
            <ac:spMk id="8" creationId="{FBF4C491-1BA0-5CE8-483C-A461B29E7BAC}"/>
          </ac:spMkLst>
        </pc:spChg>
        <pc:spChg chg="add mod">
          <ac:chgData name="Dao Xuan Son 20203763" userId="0b23e7f2-0004-4acc-a187-9747a3f3c6da" providerId="ADAL" clId="{C3561F1C-30B6-46BE-8347-C512B7A6D0AB}" dt="2024-03-03T16:57:02.666" v="4072"/>
          <ac:spMkLst>
            <pc:docMk/>
            <pc:sldMk cId="290440158" sldId="280"/>
            <ac:spMk id="15" creationId="{97EE181D-01A5-A0B6-2A3B-6D929DA61DEA}"/>
          </ac:spMkLst>
        </pc:spChg>
        <pc:spChg chg="add mod ord">
          <ac:chgData name="Dao Xuan Son 20203763" userId="0b23e7f2-0004-4acc-a187-9747a3f3c6da" providerId="ADAL" clId="{C3561F1C-30B6-46BE-8347-C512B7A6D0AB}" dt="2024-03-02T06:21:33.839" v="3261" actId="1076"/>
          <ac:spMkLst>
            <pc:docMk/>
            <pc:sldMk cId="290440158" sldId="280"/>
            <ac:spMk id="16" creationId="{FAA1A5D5-EC66-23A4-C432-0588C7C2C158}"/>
          </ac:spMkLst>
        </pc:spChg>
        <pc:spChg chg="add mod ord">
          <ac:chgData name="Dao Xuan Son 20203763" userId="0b23e7f2-0004-4acc-a187-9747a3f3c6da" providerId="ADAL" clId="{C3561F1C-30B6-46BE-8347-C512B7A6D0AB}" dt="2024-03-02T06:21:22.308" v="3259" actId="14100"/>
          <ac:spMkLst>
            <pc:docMk/>
            <pc:sldMk cId="290440158" sldId="280"/>
            <ac:spMk id="17" creationId="{C17385BC-77DA-E541-1102-716154F4348F}"/>
          </ac:spMkLst>
        </pc:spChg>
        <pc:spChg chg="add del mod">
          <ac:chgData name="Dao Xuan Son 20203763" userId="0b23e7f2-0004-4acc-a187-9747a3f3c6da" providerId="ADAL" clId="{C3561F1C-30B6-46BE-8347-C512B7A6D0AB}" dt="2024-03-03T17:25:11.119" v="4317" actId="478"/>
          <ac:spMkLst>
            <pc:docMk/>
            <pc:sldMk cId="290440158" sldId="280"/>
            <ac:spMk id="19" creationId="{D120EE3A-89C1-82C3-C599-970AC79F1306}"/>
          </ac:spMkLst>
        </pc:spChg>
        <pc:spChg chg="add del">
          <ac:chgData name="Dao Xuan Son 20203763" userId="0b23e7f2-0004-4acc-a187-9747a3f3c6da" providerId="ADAL" clId="{C3561F1C-30B6-46BE-8347-C512B7A6D0AB}" dt="2024-03-01T17:04:56.089" v="2946" actId="11529"/>
          <ac:spMkLst>
            <pc:docMk/>
            <pc:sldMk cId="290440158" sldId="280"/>
            <ac:spMk id="21" creationId="{3EB7667A-5D7F-13C3-F974-97741C2F7F3D}"/>
          </ac:spMkLst>
        </pc:spChg>
        <pc:spChg chg="del mod">
          <ac:chgData name="Dao Xuan Son 20203763" userId="0b23e7f2-0004-4acc-a187-9747a3f3c6da" providerId="ADAL" clId="{C3561F1C-30B6-46BE-8347-C512B7A6D0AB}" dt="2024-03-01T16:58:49.654" v="2689" actId="478"/>
          <ac:spMkLst>
            <pc:docMk/>
            <pc:sldMk cId="290440158" sldId="280"/>
            <ac:spMk id="22" creationId="{314BC082-DF59-0F5E-8D86-42EA260725AB}"/>
          </ac:spMkLst>
        </pc:spChg>
        <pc:spChg chg="add mod">
          <ac:chgData name="Dao Xuan Son 20203763" userId="0b23e7f2-0004-4acc-a187-9747a3f3c6da" providerId="ADAL" clId="{C3561F1C-30B6-46BE-8347-C512B7A6D0AB}" dt="2024-03-02T06:20:43.532" v="3254" actId="1582"/>
          <ac:spMkLst>
            <pc:docMk/>
            <pc:sldMk cId="290440158" sldId="280"/>
            <ac:spMk id="23" creationId="{5A1ABF63-203B-E6D1-6964-95AA1D1CBEF8}"/>
          </ac:spMkLst>
        </pc:spChg>
        <pc:spChg chg="add mod">
          <ac:chgData name="Dao Xuan Son 20203763" userId="0b23e7f2-0004-4acc-a187-9747a3f3c6da" providerId="ADAL" clId="{C3561F1C-30B6-46BE-8347-C512B7A6D0AB}" dt="2024-03-02T06:20:52.713" v="3255" actId="1582"/>
          <ac:spMkLst>
            <pc:docMk/>
            <pc:sldMk cId="290440158" sldId="280"/>
            <ac:spMk id="24" creationId="{DAA28ED9-7436-9188-D85D-6F2783D0BD83}"/>
          </ac:spMkLst>
        </pc:spChg>
        <pc:spChg chg="add del">
          <ac:chgData name="Dao Xuan Son 20203763" userId="0b23e7f2-0004-4acc-a187-9747a3f3c6da" providerId="ADAL" clId="{C3561F1C-30B6-46BE-8347-C512B7A6D0AB}" dt="2024-03-03T17:25:13.979" v="4318" actId="478"/>
          <ac:spMkLst>
            <pc:docMk/>
            <pc:sldMk cId="290440158" sldId="280"/>
            <ac:spMk id="25" creationId="{6C49226C-CE5F-D084-DA27-5A63C89E6A3A}"/>
          </ac:spMkLst>
        </pc:spChg>
        <pc:spChg chg="add mod">
          <ac:chgData name="Dao Xuan Son 20203763" userId="0b23e7f2-0004-4acc-a187-9747a3f3c6da" providerId="ADAL" clId="{C3561F1C-30B6-46BE-8347-C512B7A6D0AB}" dt="2024-03-03T17:24:53.996" v="4312" actId="571"/>
          <ac:spMkLst>
            <pc:docMk/>
            <pc:sldMk cId="290440158" sldId="280"/>
            <ac:spMk id="26" creationId="{1DC9E237-EE8D-487D-199C-D076195690B4}"/>
          </ac:spMkLst>
        </pc:spChg>
        <pc:spChg chg="add mod">
          <ac:chgData name="Dao Xuan Son 20203763" userId="0b23e7f2-0004-4acc-a187-9747a3f3c6da" providerId="ADAL" clId="{C3561F1C-30B6-46BE-8347-C512B7A6D0AB}" dt="2024-03-03T17:24:58.713" v="4313"/>
          <ac:spMkLst>
            <pc:docMk/>
            <pc:sldMk cId="290440158" sldId="280"/>
            <ac:spMk id="27" creationId="{A1D451FF-2F34-66FD-8BE0-474349C3DBA3}"/>
          </ac:spMkLst>
        </pc:spChg>
        <pc:graphicFrameChg chg="add del mod modGraphic">
          <ac:chgData name="Dao Xuan Son 20203763" userId="0b23e7f2-0004-4acc-a187-9747a3f3c6da" providerId="ADAL" clId="{C3561F1C-30B6-46BE-8347-C512B7A6D0AB}" dt="2024-03-01T16:58:48.343" v="2688" actId="478"/>
          <ac:graphicFrameMkLst>
            <pc:docMk/>
            <pc:sldMk cId="290440158" sldId="280"/>
            <ac:graphicFrameMk id="3" creationId="{05764DA1-7A42-C131-B519-C62582A21160}"/>
          </ac:graphicFrameMkLst>
        </pc:graphicFrameChg>
        <pc:graphicFrameChg chg="add mod modGraphic">
          <ac:chgData name="Dao Xuan Son 20203763" userId="0b23e7f2-0004-4acc-a187-9747a3f3c6da" providerId="ADAL" clId="{C3561F1C-30B6-46BE-8347-C512B7A6D0AB}" dt="2024-03-02T06:21:10.238" v="3257" actId="113"/>
          <ac:graphicFrameMkLst>
            <pc:docMk/>
            <pc:sldMk cId="290440158" sldId="280"/>
            <ac:graphicFrameMk id="10" creationId="{7A383FA5-9B97-6E6C-3E88-99AA40E8E335}"/>
          </ac:graphicFrameMkLst>
        </pc:graphicFrameChg>
        <pc:graphicFrameChg chg="add mod modGraphic">
          <ac:chgData name="Dao Xuan Son 20203763" userId="0b23e7f2-0004-4acc-a187-9747a3f3c6da" providerId="ADAL" clId="{C3561F1C-30B6-46BE-8347-C512B7A6D0AB}" dt="2024-03-02T06:21:41.492" v="3264" actId="113"/>
          <ac:graphicFrameMkLst>
            <pc:docMk/>
            <pc:sldMk cId="290440158" sldId="280"/>
            <ac:graphicFrameMk id="11" creationId="{8DBAC2B9-117B-5150-7D70-78E373454C65}"/>
          </ac:graphicFrameMkLst>
        </pc:graphicFrameChg>
        <pc:graphicFrameChg chg="add mod modGraphic">
          <ac:chgData name="Dao Xuan Son 20203763" userId="0b23e7f2-0004-4acc-a187-9747a3f3c6da" providerId="ADAL" clId="{C3561F1C-30B6-46BE-8347-C512B7A6D0AB}" dt="2024-03-01T17:01:22.064" v="2776" actId="1076"/>
          <ac:graphicFrameMkLst>
            <pc:docMk/>
            <pc:sldMk cId="290440158" sldId="280"/>
            <ac:graphicFrameMk id="14" creationId="{2614CCF5-2361-C3F9-21AA-6DEDF9B57F71}"/>
          </ac:graphicFrameMkLst>
        </pc:graphicFrameChg>
        <pc:graphicFrameChg chg="mod modGraphic">
          <ac:chgData name="Dao Xuan Son 20203763" userId="0b23e7f2-0004-4acc-a187-9747a3f3c6da" providerId="ADAL" clId="{C3561F1C-30B6-46BE-8347-C512B7A6D0AB}" dt="2024-03-02T06:21:38.619" v="3263" actId="113"/>
          <ac:graphicFrameMkLst>
            <pc:docMk/>
            <pc:sldMk cId="290440158" sldId="280"/>
            <ac:graphicFrameMk id="18" creationId="{B779289D-B766-D6B2-2EDD-FC81226EFBB2}"/>
          </ac:graphicFrameMkLst>
        </pc:graphicFrameChg>
        <pc:graphicFrameChg chg="del mod modGraphic">
          <ac:chgData name="Dao Xuan Son 20203763" userId="0b23e7f2-0004-4acc-a187-9747a3f3c6da" providerId="ADAL" clId="{C3561F1C-30B6-46BE-8347-C512B7A6D0AB}" dt="2024-03-01T16:58:52.205" v="2691" actId="478"/>
          <ac:graphicFrameMkLst>
            <pc:docMk/>
            <pc:sldMk cId="290440158" sldId="280"/>
            <ac:graphicFrameMk id="19" creationId="{F76B83EB-BB29-D955-E3BD-3568D79F0772}"/>
          </ac:graphicFrameMkLst>
        </pc:graphicFrameChg>
        <pc:graphicFrameChg chg="del mod modGraphic">
          <ac:chgData name="Dao Xuan Son 20203763" userId="0b23e7f2-0004-4acc-a187-9747a3f3c6da" providerId="ADAL" clId="{C3561F1C-30B6-46BE-8347-C512B7A6D0AB}" dt="2024-03-01T16:58:51.169" v="2690" actId="478"/>
          <ac:graphicFrameMkLst>
            <pc:docMk/>
            <pc:sldMk cId="290440158" sldId="280"/>
            <ac:graphicFrameMk id="20" creationId="{37A28E38-4948-A5C3-57CA-2733BCBECB8A}"/>
          </ac:graphicFrameMkLst>
        </pc:graphicFrameChg>
        <pc:picChg chg="add mod">
          <ac:chgData name="Dao Xuan Son 20203763" userId="0b23e7f2-0004-4acc-a187-9747a3f3c6da" providerId="ADAL" clId="{C3561F1C-30B6-46BE-8347-C512B7A6D0AB}" dt="2024-03-02T06:28:09.176" v="3391"/>
          <ac:picMkLst>
            <pc:docMk/>
            <pc:sldMk cId="290440158" sldId="280"/>
            <ac:picMk id="3" creationId="{F5908529-5E0D-F72B-7026-7C2D25258392}"/>
          </ac:picMkLst>
        </pc:picChg>
        <pc:picChg chg="add del mod">
          <ac:chgData name="Dao Xuan Son 20203763" userId="0b23e7f2-0004-4acc-a187-9747a3f3c6da" providerId="ADAL" clId="{C3561F1C-30B6-46BE-8347-C512B7A6D0AB}" dt="2024-03-01T16:27:17.905" v="2343" actId="478"/>
          <ac:picMkLst>
            <pc:docMk/>
            <pc:sldMk cId="290440158" sldId="280"/>
            <ac:picMk id="13" creationId="{DD35CB36-14E1-9B84-C609-40D9272B93D4}"/>
          </ac:picMkLst>
        </pc:picChg>
        <pc:picChg chg="add del mod">
          <ac:chgData name="Dao Xuan Son 20203763" userId="0b23e7f2-0004-4acc-a187-9747a3f3c6da" providerId="ADAL" clId="{C3561F1C-30B6-46BE-8347-C512B7A6D0AB}" dt="2024-03-01T16:27:20.328" v="2344" actId="478"/>
          <ac:picMkLst>
            <pc:docMk/>
            <pc:sldMk cId="290440158" sldId="280"/>
            <ac:picMk id="15" creationId="{851BB468-6DF7-E799-7246-9D73E84EC9F1}"/>
          </ac:picMkLst>
        </pc:picChg>
        <pc:cxnChg chg="del mod">
          <ac:chgData name="Dao Xuan Son 20203763" userId="0b23e7f2-0004-4acc-a187-9747a3f3c6da" providerId="ADAL" clId="{C3561F1C-30B6-46BE-8347-C512B7A6D0AB}" dt="2024-03-03T16:57:11.211" v="4074" actId="478"/>
          <ac:cxnSpMkLst>
            <pc:docMk/>
            <pc:sldMk cId="290440158" sldId="280"/>
            <ac:cxnSpMk id="9" creationId="{F91E57C4-A1B8-9510-67C0-6FCA14EC0670}"/>
          </ac:cxnSpMkLst>
        </pc:cxnChg>
        <pc:cxnChg chg="add mod">
          <ac:chgData name="Dao Xuan Son 20203763" userId="0b23e7f2-0004-4acc-a187-9747a3f3c6da" providerId="ADAL" clId="{C3561F1C-30B6-46BE-8347-C512B7A6D0AB}" dt="2024-03-03T16:57:26.455" v="4078" actId="14100"/>
          <ac:cxnSpMkLst>
            <pc:docMk/>
            <pc:sldMk cId="290440158" sldId="280"/>
            <ac:cxnSpMk id="20" creationId="{81F39817-37C1-EA77-2F14-489792DDD7B7}"/>
          </ac:cxnSpMkLst>
        </pc:cxnChg>
      </pc:sldChg>
      <pc:sldChg chg="addSp delSp modSp mod modNotesTx">
        <pc:chgData name="Dao Xuan Son 20203763" userId="0b23e7f2-0004-4acc-a187-9747a3f3c6da" providerId="ADAL" clId="{C3561F1C-30B6-46BE-8347-C512B7A6D0AB}" dt="2024-03-03T17:00:56.712" v="4118" actId="1076"/>
        <pc:sldMkLst>
          <pc:docMk/>
          <pc:sldMk cId="829215867" sldId="281"/>
        </pc:sldMkLst>
        <pc:spChg chg="mod">
          <ac:chgData name="Dao Xuan Son 20203763" userId="0b23e7f2-0004-4acc-a187-9747a3f3c6da" providerId="ADAL" clId="{C3561F1C-30B6-46BE-8347-C512B7A6D0AB}" dt="2024-03-01T16:59:12.253" v="2760" actId="20577"/>
          <ac:spMkLst>
            <pc:docMk/>
            <pc:sldMk cId="829215867" sldId="281"/>
            <ac:spMk id="2" creationId="{0FF2C7F7-A7D2-96A1-C7BC-BC55DDFBE3F0}"/>
          </ac:spMkLst>
        </pc:spChg>
        <pc:spChg chg="mod">
          <ac:chgData name="Dao Xuan Son 20203763" userId="0b23e7f2-0004-4acc-a187-9747a3f3c6da" providerId="ADAL" clId="{C3561F1C-30B6-46BE-8347-C512B7A6D0AB}" dt="2024-03-03T17:00:29.774" v="4110"/>
          <ac:spMkLst>
            <pc:docMk/>
            <pc:sldMk cId="829215867" sldId="281"/>
            <ac:spMk id="6" creationId="{4478A378-2A4D-36DF-2FD8-2B665AD388DD}"/>
          </ac:spMkLst>
        </pc:spChg>
        <pc:spChg chg="mod">
          <ac:chgData name="Dao Xuan Son 20203763" userId="0b23e7f2-0004-4acc-a187-9747a3f3c6da" providerId="ADAL" clId="{C3561F1C-30B6-46BE-8347-C512B7A6D0AB}" dt="2024-03-03T16:56:38.248" v="4065" actId="1076"/>
          <ac:spMkLst>
            <pc:docMk/>
            <pc:sldMk cId="829215867" sldId="281"/>
            <ac:spMk id="8" creationId="{20DC29F1-31FF-5210-50B3-62A54D0DCB79}"/>
          </ac:spMkLst>
        </pc:spChg>
        <pc:spChg chg="add del mod">
          <ac:chgData name="Dao Xuan Son 20203763" userId="0b23e7f2-0004-4acc-a187-9747a3f3c6da" providerId="ADAL" clId="{C3561F1C-30B6-46BE-8347-C512B7A6D0AB}" dt="2024-03-01T01:46:05.458" v="753" actId="478"/>
          <ac:spMkLst>
            <pc:docMk/>
            <pc:sldMk cId="829215867" sldId="281"/>
            <ac:spMk id="14" creationId="{900A1172-0205-34C6-8289-283CED1BF189}"/>
          </ac:spMkLst>
        </pc:spChg>
        <pc:spChg chg="del mod">
          <ac:chgData name="Dao Xuan Son 20203763" userId="0b23e7f2-0004-4acc-a187-9747a3f3c6da" providerId="ADAL" clId="{C3561F1C-30B6-46BE-8347-C512B7A6D0AB}" dt="2024-03-01T02:45:10.457" v="1102" actId="478"/>
          <ac:spMkLst>
            <pc:docMk/>
            <pc:sldMk cId="829215867" sldId="281"/>
            <ac:spMk id="15" creationId="{2A9EE560-801E-C883-9C7D-187752443458}"/>
          </ac:spMkLst>
        </pc:spChg>
        <pc:spChg chg="mod">
          <ac:chgData name="Dao Xuan Son 20203763" userId="0b23e7f2-0004-4acc-a187-9747a3f3c6da" providerId="ADAL" clId="{C3561F1C-30B6-46BE-8347-C512B7A6D0AB}" dt="2024-03-03T16:59:50.070" v="4100" actId="1076"/>
          <ac:spMkLst>
            <pc:docMk/>
            <pc:sldMk cId="829215867" sldId="281"/>
            <ac:spMk id="16" creationId="{479FD41A-A904-2414-909D-75C6ED43D0F7}"/>
          </ac:spMkLst>
        </pc:spChg>
        <pc:spChg chg="add del mod">
          <ac:chgData name="Dao Xuan Son 20203763" userId="0b23e7f2-0004-4acc-a187-9747a3f3c6da" providerId="ADAL" clId="{C3561F1C-30B6-46BE-8347-C512B7A6D0AB}" dt="2024-03-01T16:48:22.933" v="2531" actId="478"/>
          <ac:spMkLst>
            <pc:docMk/>
            <pc:sldMk cId="829215867" sldId="281"/>
            <ac:spMk id="18" creationId="{B355AF9A-6BAE-3A53-EC6E-B8B8632EC572}"/>
          </ac:spMkLst>
        </pc:spChg>
        <pc:spChg chg="add del mod">
          <ac:chgData name="Dao Xuan Son 20203763" userId="0b23e7f2-0004-4acc-a187-9747a3f3c6da" providerId="ADAL" clId="{C3561F1C-30B6-46BE-8347-C512B7A6D0AB}" dt="2024-03-01T16:48:21.985" v="2530" actId="478"/>
          <ac:spMkLst>
            <pc:docMk/>
            <pc:sldMk cId="829215867" sldId="281"/>
            <ac:spMk id="19" creationId="{404FFEF4-DCC4-E56F-76F6-F63DCFAF81CB}"/>
          </ac:spMkLst>
        </pc:spChg>
        <pc:spChg chg="add del mod">
          <ac:chgData name="Dao Xuan Son 20203763" userId="0b23e7f2-0004-4acc-a187-9747a3f3c6da" providerId="ADAL" clId="{C3561F1C-30B6-46BE-8347-C512B7A6D0AB}" dt="2024-03-01T11:57:16.166" v="1231" actId="478"/>
          <ac:spMkLst>
            <pc:docMk/>
            <pc:sldMk cId="829215867" sldId="281"/>
            <ac:spMk id="20" creationId="{0CED3F66-58A4-DE54-4881-C461C88CBE47}"/>
          </ac:spMkLst>
        </pc:spChg>
        <pc:spChg chg="add del mod">
          <ac:chgData name="Dao Xuan Son 20203763" userId="0b23e7f2-0004-4acc-a187-9747a3f3c6da" providerId="ADAL" clId="{C3561F1C-30B6-46BE-8347-C512B7A6D0AB}" dt="2024-03-01T02:46:44.404" v="1121" actId="478"/>
          <ac:spMkLst>
            <pc:docMk/>
            <pc:sldMk cId="829215867" sldId="281"/>
            <ac:spMk id="21" creationId="{D0B3D3A4-AA2F-D702-4BEB-A96A6F864476}"/>
          </ac:spMkLst>
        </pc:spChg>
        <pc:spChg chg="add mod">
          <ac:chgData name="Dao Xuan Son 20203763" userId="0b23e7f2-0004-4acc-a187-9747a3f3c6da" providerId="ADAL" clId="{C3561F1C-30B6-46BE-8347-C512B7A6D0AB}" dt="2024-03-03T16:59:50.070" v="4100" actId="1076"/>
          <ac:spMkLst>
            <pc:docMk/>
            <pc:sldMk cId="829215867" sldId="281"/>
            <ac:spMk id="21" creationId="{F968CB6C-2891-65B0-CA86-FD8F30DEE7C4}"/>
          </ac:spMkLst>
        </pc:spChg>
        <pc:spChg chg="add del mod">
          <ac:chgData name="Dao Xuan Son 20203763" userId="0b23e7f2-0004-4acc-a187-9747a3f3c6da" providerId="ADAL" clId="{C3561F1C-30B6-46BE-8347-C512B7A6D0AB}" dt="2024-03-01T11:57:16.166" v="1231" actId="478"/>
          <ac:spMkLst>
            <pc:docMk/>
            <pc:sldMk cId="829215867" sldId="281"/>
            <ac:spMk id="22" creationId="{7F3A79F3-D21D-31E8-CF60-370A3117D534}"/>
          </ac:spMkLst>
        </pc:spChg>
        <pc:spChg chg="add mod">
          <ac:chgData name="Dao Xuan Son 20203763" userId="0b23e7f2-0004-4acc-a187-9747a3f3c6da" providerId="ADAL" clId="{C3561F1C-30B6-46BE-8347-C512B7A6D0AB}" dt="2024-03-03T16:59:47.422" v="4099" actId="1076"/>
          <ac:spMkLst>
            <pc:docMk/>
            <pc:sldMk cId="829215867" sldId="281"/>
            <ac:spMk id="23" creationId="{13534AC9-1CF1-26B8-A60E-C4BABB76E405}"/>
          </ac:spMkLst>
        </pc:spChg>
        <pc:spChg chg="add del mod">
          <ac:chgData name="Dao Xuan Son 20203763" userId="0b23e7f2-0004-4acc-a187-9747a3f3c6da" providerId="ADAL" clId="{C3561F1C-30B6-46BE-8347-C512B7A6D0AB}" dt="2024-03-03T15:27:11.725" v="3720" actId="478"/>
          <ac:spMkLst>
            <pc:docMk/>
            <pc:sldMk cId="829215867" sldId="281"/>
            <ac:spMk id="24" creationId="{190DB240-989F-590B-F7BE-F2F3A89AA731}"/>
          </ac:spMkLst>
        </pc:spChg>
        <pc:spChg chg="add del mod">
          <ac:chgData name="Dao Xuan Son 20203763" userId="0b23e7f2-0004-4acc-a187-9747a3f3c6da" providerId="ADAL" clId="{C3561F1C-30B6-46BE-8347-C512B7A6D0AB}" dt="2024-03-03T15:27:11.725" v="3720" actId="478"/>
          <ac:spMkLst>
            <pc:docMk/>
            <pc:sldMk cId="829215867" sldId="281"/>
            <ac:spMk id="25" creationId="{D6B6CABF-5FA7-3241-8640-2D2CBE8B87B2}"/>
          </ac:spMkLst>
        </pc:spChg>
        <pc:spChg chg="add mod">
          <ac:chgData name="Dao Xuan Son 20203763" userId="0b23e7f2-0004-4acc-a187-9747a3f3c6da" providerId="ADAL" clId="{C3561F1C-30B6-46BE-8347-C512B7A6D0AB}" dt="2024-03-03T17:00:02.553" v="4106" actId="208"/>
          <ac:spMkLst>
            <pc:docMk/>
            <pc:sldMk cId="829215867" sldId="281"/>
            <ac:spMk id="31" creationId="{35D37BAD-6F4B-0B35-DDA6-1A860EBA3843}"/>
          </ac:spMkLst>
        </pc:spChg>
        <pc:spChg chg="add del mod">
          <ac:chgData name="Dao Xuan Son 20203763" userId="0b23e7f2-0004-4acc-a187-9747a3f3c6da" providerId="ADAL" clId="{C3561F1C-30B6-46BE-8347-C512B7A6D0AB}" dt="2024-03-03T16:59:54.564" v="4103" actId="478"/>
          <ac:spMkLst>
            <pc:docMk/>
            <pc:sldMk cId="829215867" sldId="281"/>
            <ac:spMk id="32" creationId="{316A3875-9E89-DB3C-D3F0-8A6A22CFD7D0}"/>
          </ac:spMkLst>
        </pc:spChg>
        <pc:spChg chg="add mod">
          <ac:chgData name="Dao Xuan Son 20203763" userId="0b23e7f2-0004-4acc-a187-9747a3f3c6da" providerId="ADAL" clId="{C3561F1C-30B6-46BE-8347-C512B7A6D0AB}" dt="2024-03-03T17:00:47.669" v="4116" actId="113"/>
          <ac:spMkLst>
            <pc:docMk/>
            <pc:sldMk cId="829215867" sldId="281"/>
            <ac:spMk id="33" creationId="{E801F2D3-E117-10BC-A65A-C6D93602EC5C}"/>
          </ac:spMkLst>
        </pc:spChg>
        <pc:graphicFrameChg chg="add del mod">
          <ac:chgData name="Dao Xuan Son 20203763" userId="0b23e7f2-0004-4acc-a187-9747a3f3c6da" providerId="ADAL" clId="{C3561F1C-30B6-46BE-8347-C512B7A6D0AB}" dt="2024-03-01T01:58:42.144" v="861" actId="478"/>
          <ac:graphicFrameMkLst>
            <pc:docMk/>
            <pc:sldMk cId="829215867" sldId="281"/>
            <ac:graphicFrameMk id="12" creationId="{12D3FF8A-3615-BC9E-DB49-A6D388A3B86E}"/>
          </ac:graphicFrameMkLst>
        </pc:graphicFrameChg>
        <pc:graphicFrameChg chg="add del mod ord">
          <ac:chgData name="Dao Xuan Son 20203763" userId="0b23e7f2-0004-4acc-a187-9747a3f3c6da" providerId="ADAL" clId="{C3561F1C-30B6-46BE-8347-C512B7A6D0AB}" dt="2024-03-03T15:27:11.725" v="3720" actId="478"/>
          <ac:graphicFrameMkLst>
            <pc:docMk/>
            <pc:sldMk cId="829215867" sldId="281"/>
            <ac:graphicFrameMk id="17" creationId="{4545F4F3-A825-9094-4111-B55C305010E1}"/>
          </ac:graphicFrameMkLst>
        </pc:graphicFrameChg>
        <pc:picChg chg="add mod">
          <ac:chgData name="Dao Xuan Son 20203763" userId="0b23e7f2-0004-4acc-a187-9747a3f3c6da" providerId="ADAL" clId="{C3561F1C-30B6-46BE-8347-C512B7A6D0AB}" dt="2024-03-02T06:28:11.007" v="3392"/>
          <ac:picMkLst>
            <pc:docMk/>
            <pc:sldMk cId="829215867" sldId="281"/>
            <ac:picMk id="2" creationId="{96264664-2A98-39DE-BCBB-9B40DD8C6125}"/>
          </ac:picMkLst>
        </pc:picChg>
        <pc:picChg chg="add del mod">
          <ac:chgData name="Dao Xuan Son 20203763" userId="0b23e7f2-0004-4acc-a187-9747a3f3c6da" providerId="ADAL" clId="{C3561F1C-30B6-46BE-8347-C512B7A6D0AB}" dt="2024-03-01T16:31:17.255" v="2404" actId="478"/>
          <ac:picMkLst>
            <pc:docMk/>
            <pc:sldMk cId="829215867" sldId="281"/>
            <ac:picMk id="3" creationId="{1756DFCA-D77E-C17E-C9B7-E7FE3FDBE532}"/>
          </ac:picMkLst>
        </pc:picChg>
        <pc:picChg chg="add mod">
          <ac:chgData name="Dao Xuan Son 20203763" userId="0b23e7f2-0004-4acc-a187-9747a3f3c6da" providerId="ADAL" clId="{C3561F1C-30B6-46BE-8347-C512B7A6D0AB}" dt="2024-03-03T15:26:48.320" v="3711" actId="1076"/>
          <ac:picMkLst>
            <pc:docMk/>
            <pc:sldMk cId="829215867" sldId="281"/>
            <ac:picMk id="10" creationId="{BFEE5DB7-A647-9CA2-12E3-63AC98D1BD1A}"/>
          </ac:picMkLst>
        </pc:picChg>
        <pc:picChg chg="add del mod">
          <ac:chgData name="Dao Xuan Son 20203763" userId="0b23e7f2-0004-4acc-a187-9747a3f3c6da" providerId="ADAL" clId="{C3561F1C-30B6-46BE-8347-C512B7A6D0AB}" dt="2024-03-01T11:57:16.166" v="1231" actId="478"/>
          <ac:picMkLst>
            <pc:docMk/>
            <pc:sldMk cId="829215867" sldId="281"/>
            <ac:picMk id="11" creationId="{2F3B3664-EEE0-FB3E-C860-5470B7E79BB8}"/>
          </ac:picMkLst>
        </pc:picChg>
        <pc:picChg chg="add del mod">
          <ac:chgData name="Dao Xuan Son 20203763" userId="0b23e7f2-0004-4acc-a187-9747a3f3c6da" providerId="ADAL" clId="{C3561F1C-30B6-46BE-8347-C512B7A6D0AB}" dt="2024-03-03T16:47:38.269" v="3866" actId="478"/>
          <ac:picMkLst>
            <pc:docMk/>
            <pc:sldMk cId="829215867" sldId="281"/>
            <ac:picMk id="11" creationId="{2F42363A-94B9-AC37-D3CC-645062ADF063}"/>
          </ac:picMkLst>
        </pc:picChg>
        <pc:picChg chg="del">
          <ac:chgData name="Dao Xuan Son 20203763" userId="0b23e7f2-0004-4acc-a187-9747a3f3c6da" providerId="ADAL" clId="{C3561F1C-30B6-46BE-8347-C512B7A6D0AB}" dt="2024-02-29T17:20:57.052" v="576" actId="478"/>
          <ac:picMkLst>
            <pc:docMk/>
            <pc:sldMk cId="829215867" sldId="281"/>
            <ac:picMk id="12" creationId="{0260666A-6949-600F-DFAB-1120AC49715F}"/>
          </ac:picMkLst>
        </pc:picChg>
        <pc:picChg chg="add del mod">
          <ac:chgData name="Dao Xuan Son 20203763" userId="0b23e7f2-0004-4acc-a187-9747a3f3c6da" providerId="ADAL" clId="{C3561F1C-30B6-46BE-8347-C512B7A6D0AB}" dt="2024-03-03T15:26:11.421" v="3698" actId="478"/>
          <ac:picMkLst>
            <pc:docMk/>
            <pc:sldMk cId="829215867" sldId="281"/>
            <ac:picMk id="13" creationId="{3D1F2561-2AFB-76E1-C763-076DFA76B964}"/>
          </ac:picMkLst>
        </pc:picChg>
        <pc:picChg chg="del">
          <ac:chgData name="Dao Xuan Son 20203763" userId="0b23e7f2-0004-4acc-a187-9747a3f3c6da" providerId="ADAL" clId="{C3561F1C-30B6-46BE-8347-C512B7A6D0AB}" dt="2024-02-29T17:20:57.052" v="576" actId="478"/>
          <ac:picMkLst>
            <pc:docMk/>
            <pc:sldMk cId="829215867" sldId="281"/>
            <ac:picMk id="14" creationId="{6B78B5F3-ED09-B7F2-8E71-6C0A11B71917}"/>
          </ac:picMkLst>
        </pc:picChg>
        <pc:picChg chg="add mod">
          <ac:chgData name="Dao Xuan Son 20203763" userId="0b23e7f2-0004-4acc-a187-9747a3f3c6da" providerId="ADAL" clId="{C3561F1C-30B6-46BE-8347-C512B7A6D0AB}" dt="2024-03-03T16:47:38.894" v="3867"/>
          <ac:picMkLst>
            <pc:docMk/>
            <pc:sldMk cId="829215867" sldId="281"/>
            <ac:picMk id="14" creationId="{D7218BF1-4A69-E3FD-753E-D41041D15838}"/>
          </ac:picMkLst>
        </pc:picChg>
        <pc:picChg chg="add mod">
          <ac:chgData name="Dao Xuan Son 20203763" userId="0b23e7f2-0004-4acc-a187-9747a3f3c6da" providerId="ADAL" clId="{C3561F1C-30B6-46BE-8347-C512B7A6D0AB}" dt="2024-03-03T15:26:49.576" v="3712" actId="1076"/>
          <ac:picMkLst>
            <pc:docMk/>
            <pc:sldMk cId="829215867" sldId="281"/>
            <ac:picMk id="15" creationId="{C4A623B1-78AF-3B3D-8561-37A00447D25D}"/>
          </ac:picMkLst>
        </pc:picChg>
        <pc:picChg chg="add del mod">
          <ac:chgData name="Dao Xuan Son 20203763" userId="0b23e7f2-0004-4acc-a187-9747a3f3c6da" providerId="ADAL" clId="{C3561F1C-30B6-46BE-8347-C512B7A6D0AB}" dt="2024-03-03T16:48:29.896" v="3878" actId="478"/>
          <ac:picMkLst>
            <pc:docMk/>
            <pc:sldMk cId="829215867" sldId="281"/>
            <ac:picMk id="19" creationId="{7258B220-BCB5-0A6B-4CAB-9FEA40936329}"/>
          </ac:picMkLst>
        </pc:picChg>
        <pc:picChg chg="add mod">
          <ac:chgData name="Dao Xuan Son 20203763" userId="0b23e7f2-0004-4acc-a187-9747a3f3c6da" providerId="ADAL" clId="{C3561F1C-30B6-46BE-8347-C512B7A6D0AB}" dt="2024-03-03T16:48:24.912" v="3873"/>
          <ac:picMkLst>
            <pc:docMk/>
            <pc:sldMk cId="829215867" sldId="281"/>
            <ac:picMk id="22" creationId="{D4946E60-C465-2E99-BDC5-DEC43B588C20}"/>
          </ac:picMkLst>
        </pc:picChg>
        <pc:picChg chg="add del mod">
          <ac:chgData name="Dao Xuan Son 20203763" userId="0b23e7f2-0004-4acc-a187-9747a3f3c6da" providerId="ADAL" clId="{C3561F1C-30B6-46BE-8347-C512B7A6D0AB}" dt="2024-03-03T16:49:02.042" v="3881" actId="478"/>
          <ac:picMkLst>
            <pc:docMk/>
            <pc:sldMk cId="829215867" sldId="281"/>
            <ac:picMk id="27" creationId="{B96B1DC1-F1A8-B573-62E5-27E2BDBE9076}"/>
          </ac:picMkLst>
        </pc:picChg>
        <pc:picChg chg="add mod">
          <ac:chgData name="Dao Xuan Son 20203763" userId="0b23e7f2-0004-4acc-a187-9747a3f3c6da" providerId="ADAL" clId="{C3561F1C-30B6-46BE-8347-C512B7A6D0AB}" dt="2024-03-03T17:00:56.712" v="4118" actId="1076"/>
          <ac:picMkLst>
            <pc:docMk/>
            <pc:sldMk cId="829215867" sldId="281"/>
            <ac:picMk id="29" creationId="{879B23F9-677D-9113-44BB-B02A267326C3}"/>
          </ac:picMkLst>
        </pc:picChg>
        <pc:cxnChg chg="mod">
          <ac:chgData name="Dao Xuan Son 20203763" userId="0b23e7f2-0004-4acc-a187-9747a3f3c6da" providerId="ADAL" clId="{C3561F1C-30B6-46BE-8347-C512B7A6D0AB}" dt="2024-03-03T16:56:43.709" v="4068" actId="1076"/>
          <ac:cxnSpMkLst>
            <pc:docMk/>
            <pc:sldMk cId="829215867" sldId="281"/>
            <ac:cxnSpMk id="9" creationId="{5E66C1EC-CB2C-3CA8-55A8-768402562A8D}"/>
          </ac:cxnSpMkLst>
        </pc:cxnChg>
      </pc:sldChg>
      <pc:sldChg chg="addSp delSp modSp add del mod delAnim modAnim modNotesTx">
        <pc:chgData name="Dao Xuan Son 20203763" userId="0b23e7f2-0004-4acc-a187-9747a3f3c6da" providerId="ADAL" clId="{C3561F1C-30B6-46BE-8347-C512B7A6D0AB}" dt="2024-03-03T15:23:13.045" v="3690" actId="47"/>
        <pc:sldMkLst>
          <pc:docMk/>
          <pc:sldMk cId="3148656372" sldId="282"/>
        </pc:sldMkLst>
        <pc:spChg chg="add">
          <ac:chgData name="Dao Xuan Son 20203763" userId="0b23e7f2-0004-4acc-a187-9747a3f3c6da" providerId="ADAL" clId="{C3561F1C-30B6-46BE-8347-C512B7A6D0AB}" dt="2024-02-29T16:41:27.571" v="25"/>
          <ac:spMkLst>
            <pc:docMk/>
            <pc:sldMk cId="3148656372" sldId="282"/>
            <ac:spMk id="2" creationId="{614D11AC-4527-E262-1BF8-A76AFFA7B7D5}"/>
          </ac:spMkLst>
        </pc:spChg>
        <pc:spChg chg="mod">
          <ac:chgData name="Dao Xuan Son 20203763" userId="0b23e7f2-0004-4acc-a187-9747a3f3c6da" providerId="ADAL" clId="{C3561F1C-30B6-46BE-8347-C512B7A6D0AB}" dt="2024-03-02T06:25:23.193" v="3290" actId="1076"/>
          <ac:spMkLst>
            <pc:docMk/>
            <pc:sldMk cId="3148656372" sldId="282"/>
            <ac:spMk id="6" creationId="{1F5A692C-64DA-1974-528F-4AFA16EBE1BB}"/>
          </ac:spMkLst>
        </pc:spChg>
        <pc:spChg chg="mod">
          <ac:chgData name="Dao Xuan Son 20203763" userId="0b23e7f2-0004-4acc-a187-9747a3f3c6da" providerId="ADAL" clId="{C3561F1C-30B6-46BE-8347-C512B7A6D0AB}" dt="2024-02-29T17:20:06.225" v="527" actId="20577"/>
          <ac:spMkLst>
            <pc:docMk/>
            <pc:sldMk cId="3148656372" sldId="282"/>
            <ac:spMk id="8" creationId="{2A12ADBE-E137-C78B-5CD6-0BCA3D8EDFA9}"/>
          </ac:spMkLst>
        </pc:spChg>
        <pc:spChg chg="add">
          <ac:chgData name="Dao Xuan Son 20203763" userId="0b23e7f2-0004-4acc-a187-9747a3f3c6da" providerId="ADAL" clId="{C3561F1C-30B6-46BE-8347-C512B7A6D0AB}" dt="2024-02-29T16:41:37.848" v="26"/>
          <ac:spMkLst>
            <pc:docMk/>
            <pc:sldMk cId="3148656372" sldId="282"/>
            <ac:spMk id="10" creationId="{44A24728-8CB6-6D2D-FFD3-FF5AFCA8DE84}"/>
          </ac:spMkLst>
        </pc:spChg>
        <pc:graphicFrameChg chg="add del mod">
          <ac:chgData name="Dao Xuan Son 20203763" userId="0b23e7f2-0004-4acc-a187-9747a3f3c6da" providerId="ADAL" clId="{C3561F1C-30B6-46BE-8347-C512B7A6D0AB}" dt="2024-03-01T02:26:47.749" v="1096" actId="478"/>
          <ac:graphicFrameMkLst>
            <pc:docMk/>
            <pc:sldMk cId="3148656372" sldId="282"/>
            <ac:graphicFrameMk id="10" creationId="{DE02FCC8-5422-5882-FA55-48B8DE060D50}"/>
          </ac:graphicFrameMkLst>
        </pc:graphicFrameChg>
        <pc:picChg chg="add mod">
          <ac:chgData name="Dao Xuan Son 20203763" userId="0b23e7f2-0004-4acc-a187-9747a3f3c6da" providerId="ADAL" clId="{C3561F1C-30B6-46BE-8347-C512B7A6D0AB}" dt="2024-03-01T17:23:04.743" v="3162"/>
          <ac:picMkLst>
            <pc:docMk/>
            <pc:sldMk cId="3148656372" sldId="282"/>
            <ac:picMk id="3" creationId="{3B5DCE79-4A3D-D919-B270-281F34AD7B74}"/>
          </ac:picMkLst>
        </pc:picChg>
        <pc:picChg chg="add del mod modCrop">
          <ac:chgData name="Dao Xuan Son 20203763" userId="0b23e7f2-0004-4acc-a187-9747a3f3c6da" providerId="ADAL" clId="{C3561F1C-30B6-46BE-8347-C512B7A6D0AB}" dt="2024-03-02T10:20:13.983" v="3578" actId="478"/>
          <ac:picMkLst>
            <pc:docMk/>
            <pc:sldMk cId="3148656372" sldId="282"/>
            <ac:picMk id="3" creationId="{BB4AA06A-B329-67F7-EA70-655253F60653}"/>
          </ac:picMkLst>
        </pc:picChg>
        <pc:picChg chg="del">
          <ac:chgData name="Dao Xuan Son 20203763" userId="0b23e7f2-0004-4acc-a187-9747a3f3c6da" providerId="ADAL" clId="{C3561F1C-30B6-46BE-8347-C512B7A6D0AB}" dt="2024-02-29T16:40:40.580" v="24" actId="478"/>
          <ac:picMkLst>
            <pc:docMk/>
            <pc:sldMk cId="3148656372" sldId="282"/>
            <ac:picMk id="3" creationId="{E802D4DA-4AD0-4BD3-6BD4-C351E1DCD334}"/>
          </ac:picMkLst>
        </pc:picChg>
        <pc:picChg chg="add mod">
          <ac:chgData name="Dao Xuan Son 20203763" userId="0b23e7f2-0004-4acc-a187-9747a3f3c6da" providerId="ADAL" clId="{C3561F1C-30B6-46BE-8347-C512B7A6D0AB}" dt="2024-03-02T06:28:19.012" v="3399" actId="1036"/>
          <ac:picMkLst>
            <pc:docMk/>
            <pc:sldMk cId="3148656372" sldId="282"/>
            <ac:picMk id="10" creationId="{EA180508-E301-E0F8-F6E1-9D90C751B1EC}"/>
          </ac:picMkLst>
        </pc:picChg>
        <pc:picChg chg="add del mod">
          <ac:chgData name="Dao Xuan Son 20203763" userId="0b23e7f2-0004-4acc-a187-9747a3f3c6da" providerId="ADAL" clId="{C3561F1C-30B6-46BE-8347-C512B7A6D0AB}" dt="2024-03-02T10:20:14.498" v="3579" actId="478"/>
          <ac:picMkLst>
            <pc:docMk/>
            <pc:sldMk cId="3148656372" sldId="282"/>
            <ac:picMk id="11" creationId="{191D08C3-FEFA-E35E-3AE6-96EFF310CC6D}"/>
          </ac:picMkLst>
        </pc:picChg>
        <pc:picChg chg="add del mod">
          <ac:chgData name="Dao Xuan Son 20203763" userId="0b23e7f2-0004-4acc-a187-9747a3f3c6da" providerId="ADAL" clId="{C3561F1C-30B6-46BE-8347-C512B7A6D0AB}" dt="2024-03-01T17:06:33.499" v="2970" actId="478"/>
          <ac:picMkLst>
            <pc:docMk/>
            <pc:sldMk cId="3148656372" sldId="282"/>
            <ac:picMk id="12" creationId="{7A873C38-3BBB-0E51-32D6-A276087EDCBC}"/>
          </ac:picMkLst>
        </pc:picChg>
        <pc:picChg chg="add del mod modCrop">
          <ac:chgData name="Dao Xuan Son 20203763" userId="0b23e7f2-0004-4acc-a187-9747a3f3c6da" providerId="ADAL" clId="{C3561F1C-30B6-46BE-8347-C512B7A6D0AB}" dt="2024-03-01T17:25:35.740" v="3178" actId="478"/>
          <ac:picMkLst>
            <pc:docMk/>
            <pc:sldMk cId="3148656372" sldId="282"/>
            <ac:picMk id="14" creationId="{C1A2DC0A-A750-A543-AC35-7D6DDAA9BDC7}"/>
          </ac:picMkLst>
        </pc:picChg>
      </pc:sldChg>
      <pc:sldChg chg="addSp delSp modSp mod ord delAnim modAnim">
        <pc:chgData name="Dao Xuan Son 20203763" userId="0b23e7f2-0004-4acc-a187-9747a3f3c6da" providerId="ADAL" clId="{C3561F1C-30B6-46BE-8347-C512B7A6D0AB}" dt="2024-03-03T15:24:51.401" v="3697" actId="1076"/>
        <pc:sldMkLst>
          <pc:docMk/>
          <pc:sldMk cId="2248958085" sldId="283"/>
        </pc:sldMkLst>
        <pc:spChg chg="mod">
          <ac:chgData name="Dao Xuan Son 20203763" userId="0b23e7f2-0004-4acc-a187-9747a3f3c6da" providerId="ADAL" clId="{C3561F1C-30B6-46BE-8347-C512B7A6D0AB}" dt="2024-03-02T07:11:18.609" v="3410" actId="20577"/>
          <ac:spMkLst>
            <pc:docMk/>
            <pc:sldMk cId="2248958085" sldId="283"/>
            <ac:spMk id="7" creationId="{09AD3690-9D7B-480F-CA44-7411FAD1C944}"/>
          </ac:spMkLst>
        </pc:spChg>
        <pc:graphicFrameChg chg="add del mod">
          <ac:chgData name="Dao Xuan Son 20203763" userId="0b23e7f2-0004-4acc-a187-9747a3f3c6da" providerId="ADAL" clId="{C3561F1C-30B6-46BE-8347-C512B7A6D0AB}" dt="2024-03-01T01:50:02.811" v="778" actId="478"/>
          <ac:graphicFrameMkLst>
            <pc:docMk/>
            <pc:sldMk cId="2248958085" sldId="283"/>
            <ac:graphicFrameMk id="11" creationId="{EFC1EDC4-784B-BB55-6AFC-AF84AF1D72B8}"/>
          </ac:graphicFrameMkLst>
        </pc:graphicFrameChg>
        <pc:graphicFrameChg chg="add del mod">
          <ac:chgData name="Dao Xuan Son 20203763" userId="0b23e7f2-0004-4acc-a187-9747a3f3c6da" providerId="ADAL" clId="{C3561F1C-30B6-46BE-8347-C512B7A6D0AB}" dt="2024-03-01T02:26:55.793" v="1099" actId="478"/>
          <ac:graphicFrameMkLst>
            <pc:docMk/>
            <pc:sldMk cId="2248958085" sldId="283"/>
            <ac:graphicFrameMk id="14" creationId="{A05A1203-7C21-C5C9-FF3E-1CC215FFD2C6}"/>
          </ac:graphicFrameMkLst>
        </pc:graphicFrameChg>
        <pc:picChg chg="add mod">
          <ac:chgData name="Dao Xuan Son 20203763" userId="0b23e7f2-0004-4acc-a187-9747a3f3c6da" providerId="ADAL" clId="{C3561F1C-30B6-46BE-8347-C512B7A6D0AB}" dt="2024-03-02T06:28:14.143" v="3394"/>
          <ac:picMkLst>
            <pc:docMk/>
            <pc:sldMk cId="2248958085" sldId="283"/>
            <ac:picMk id="2" creationId="{ADEAB520-A3F0-9B80-15C1-3F232B7DE1AC}"/>
          </ac:picMkLst>
        </pc:picChg>
        <pc:picChg chg="add del mod">
          <ac:chgData name="Dao Xuan Son 20203763" userId="0b23e7f2-0004-4acc-a187-9747a3f3c6da" providerId="ADAL" clId="{C3561F1C-30B6-46BE-8347-C512B7A6D0AB}" dt="2024-03-03T15:23:49.310" v="3691" actId="478"/>
          <ac:picMkLst>
            <pc:docMk/>
            <pc:sldMk cId="2248958085" sldId="283"/>
            <ac:picMk id="3" creationId="{9F9BB9A0-E041-533F-5DF3-502F8388067A}"/>
          </ac:picMkLst>
        </pc:picChg>
        <pc:picChg chg="add del mod">
          <ac:chgData name="Dao Xuan Son 20203763" userId="0b23e7f2-0004-4acc-a187-9747a3f3c6da" providerId="ADAL" clId="{C3561F1C-30B6-46BE-8347-C512B7A6D0AB}" dt="2024-03-03T15:24:25.161" v="3695" actId="478"/>
          <ac:picMkLst>
            <pc:docMk/>
            <pc:sldMk cId="2248958085" sldId="283"/>
            <ac:picMk id="10" creationId="{A89C4A80-B681-7C3D-0D2C-A68E0E1BB286}"/>
          </ac:picMkLst>
        </pc:picChg>
        <pc:picChg chg="add mod">
          <ac:chgData name="Dao Xuan Son 20203763" userId="0b23e7f2-0004-4acc-a187-9747a3f3c6da" providerId="ADAL" clId="{C3561F1C-30B6-46BE-8347-C512B7A6D0AB}" dt="2024-03-03T15:24:51.401" v="3697" actId="1076"/>
          <ac:picMkLst>
            <pc:docMk/>
            <pc:sldMk cId="2248958085" sldId="283"/>
            <ac:picMk id="11" creationId="{EC608C67-BBD2-2E06-DF2C-0EC34452C360}"/>
          </ac:picMkLst>
        </pc:picChg>
      </pc:sldChg>
      <pc:sldChg chg="addSp delSp modSp del mod">
        <pc:chgData name="Dao Xuan Son 20203763" userId="0b23e7f2-0004-4acc-a187-9747a3f3c6da" providerId="ADAL" clId="{C3561F1C-30B6-46BE-8347-C512B7A6D0AB}" dt="2024-03-01T04:45:08.138" v="1126" actId="47"/>
        <pc:sldMkLst>
          <pc:docMk/>
          <pc:sldMk cId="1402811724" sldId="284"/>
        </pc:sldMkLst>
        <pc:graphicFrameChg chg="add del mod">
          <ac:chgData name="Dao Xuan Son 20203763" userId="0b23e7f2-0004-4acc-a187-9747a3f3c6da" providerId="ADAL" clId="{C3561F1C-30B6-46BE-8347-C512B7A6D0AB}" dt="2024-03-01T01:54:11.900" v="835" actId="478"/>
          <ac:graphicFrameMkLst>
            <pc:docMk/>
            <pc:sldMk cId="1402811724" sldId="284"/>
            <ac:graphicFrameMk id="10" creationId="{9F36D161-8958-8A7B-DFDA-177ACF5F3924}"/>
          </ac:graphicFrameMkLst>
        </pc:graphicFrameChg>
        <pc:graphicFrameChg chg="add del mod">
          <ac:chgData name="Dao Xuan Son 20203763" userId="0b23e7f2-0004-4acc-a187-9747a3f3c6da" providerId="ADAL" clId="{C3561F1C-30B6-46BE-8347-C512B7A6D0AB}" dt="2024-03-01T02:27:06.164" v="1101" actId="478"/>
          <ac:graphicFrameMkLst>
            <pc:docMk/>
            <pc:sldMk cId="1402811724" sldId="284"/>
            <ac:graphicFrameMk id="13" creationId="{617C6D24-708D-8F98-5F0E-5D1E2015F6EA}"/>
          </ac:graphicFrameMkLst>
        </pc:graphicFrameChg>
      </pc:sldChg>
      <pc:sldChg chg="addSp delSp modSp mod ord modAnim modNotesTx">
        <pc:chgData name="Dao Xuan Son 20203763" userId="0b23e7f2-0004-4acc-a187-9747a3f3c6da" providerId="ADAL" clId="{C3561F1C-30B6-46BE-8347-C512B7A6D0AB}" dt="2024-03-03T17:25:08.190" v="4316" actId="1076"/>
        <pc:sldMkLst>
          <pc:docMk/>
          <pc:sldMk cId="3907373085" sldId="285"/>
        </pc:sldMkLst>
        <pc:spChg chg="add del mod">
          <ac:chgData name="Dao Xuan Son 20203763" userId="0b23e7f2-0004-4acc-a187-9747a3f3c6da" providerId="ADAL" clId="{C3561F1C-30B6-46BE-8347-C512B7A6D0AB}" dt="2024-03-03T15:20:21.557" v="3665" actId="478"/>
          <ac:spMkLst>
            <pc:docMk/>
            <pc:sldMk cId="3907373085" sldId="285"/>
            <ac:spMk id="3" creationId="{1304CE0D-29E8-C073-5646-94360988EC2D}"/>
          </ac:spMkLst>
        </pc:spChg>
        <pc:spChg chg="mod">
          <ac:chgData name="Dao Xuan Son 20203763" userId="0b23e7f2-0004-4acc-a187-9747a3f3c6da" providerId="ADAL" clId="{C3561F1C-30B6-46BE-8347-C512B7A6D0AB}" dt="2024-03-01T04:52:50.491" v="1160" actId="1035"/>
          <ac:spMkLst>
            <pc:docMk/>
            <pc:sldMk cId="3907373085" sldId="285"/>
            <ac:spMk id="6" creationId="{2D101DE4-7797-9119-F441-48D40E7D8174}"/>
          </ac:spMkLst>
        </pc:spChg>
        <pc:spChg chg="mod">
          <ac:chgData name="Dao Xuan Son 20203763" userId="0b23e7f2-0004-4acc-a187-9747a3f3c6da" providerId="ADAL" clId="{C3561F1C-30B6-46BE-8347-C512B7A6D0AB}" dt="2024-03-03T16:55:14.208" v="4050" actId="255"/>
          <ac:spMkLst>
            <pc:docMk/>
            <pc:sldMk cId="3907373085" sldId="285"/>
            <ac:spMk id="7" creationId="{E7819A41-DCA3-9681-F7BB-797EEEF9BAB7}"/>
          </ac:spMkLst>
        </pc:spChg>
        <pc:spChg chg="del mod">
          <ac:chgData name="Dao Xuan Son 20203763" userId="0b23e7f2-0004-4acc-a187-9747a3f3c6da" providerId="ADAL" clId="{C3561F1C-30B6-46BE-8347-C512B7A6D0AB}" dt="2024-03-03T17:25:05.063" v="4314" actId="478"/>
          <ac:spMkLst>
            <pc:docMk/>
            <pc:sldMk cId="3907373085" sldId="285"/>
            <ac:spMk id="8" creationId="{3FE87C65-3DC0-6DC9-B53D-40A24C27D9FF}"/>
          </ac:spMkLst>
        </pc:spChg>
        <pc:spChg chg="add mod">
          <ac:chgData name="Dao Xuan Son 20203763" userId="0b23e7f2-0004-4acc-a187-9747a3f3c6da" providerId="ADAL" clId="{C3561F1C-30B6-46BE-8347-C512B7A6D0AB}" dt="2024-03-03T17:25:08.190" v="4316" actId="1076"/>
          <ac:spMkLst>
            <pc:docMk/>
            <pc:sldMk cId="3907373085" sldId="285"/>
            <ac:spMk id="13" creationId="{050F7D1E-C12D-3655-9826-186CB7ACD519}"/>
          </ac:spMkLst>
        </pc:spChg>
        <pc:picChg chg="add mod">
          <ac:chgData name="Dao Xuan Son 20203763" userId="0b23e7f2-0004-4acc-a187-9747a3f3c6da" providerId="ADAL" clId="{C3561F1C-30B6-46BE-8347-C512B7A6D0AB}" dt="2024-03-02T06:28:07.610" v="3390"/>
          <ac:picMkLst>
            <pc:docMk/>
            <pc:sldMk cId="3907373085" sldId="285"/>
            <ac:picMk id="2" creationId="{F490AD1B-EF68-9F25-286B-1FFAA82A4CAC}"/>
          </ac:picMkLst>
        </pc:picChg>
        <pc:picChg chg="add mod">
          <ac:chgData name="Dao Xuan Son 20203763" userId="0b23e7f2-0004-4acc-a187-9747a3f3c6da" providerId="ADAL" clId="{C3561F1C-30B6-46BE-8347-C512B7A6D0AB}" dt="2024-03-03T15:20:18.535" v="3663" actId="1076"/>
          <ac:picMkLst>
            <pc:docMk/>
            <pc:sldMk cId="3907373085" sldId="285"/>
            <ac:picMk id="10" creationId="{D191F687-8B7F-E774-6B1B-273B7807A558}"/>
          </ac:picMkLst>
        </pc:picChg>
        <pc:picChg chg="del mod">
          <ac:chgData name="Dao Xuan Son 20203763" userId="0b23e7f2-0004-4acc-a187-9747a3f3c6da" providerId="ADAL" clId="{C3561F1C-30B6-46BE-8347-C512B7A6D0AB}" dt="2024-03-03T15:19:48.145" v="3656" actId="478"/>
          <ac:picMkLst>
            <pc:docMk/>
            <pc:sldMk cId="3907373085" sldId="285"/>
            <ac:picMk id="14" creationId="{54816D33-6D33-1BFA-293D-3FD54121E4E5}"/>
          </ac:picMkLst>
        </pc:picChg>
        <pc:cxnChg chg="mod">
          <ac:chgData name="Dao Xuan Son 20203763" userId="0b23e7f2-0004-4acc-a187-9747a3f3c6da" providerId="ADAL" clId="{C3561F1C-30B6-46BE-8347-C512B7A6D0AB}" dt="2024-03-03T16:58:09.949" v="4090" actId="14100"/>
          <ac:cxnSpMkLst>
            <pc:docMk/>
            <pc:sldMk cId="3907373085" sldId="285"/>
            <ac:cxnSpMk id="9" creationId="{C6492606-7B46-C157-49A0-6A4127EB8D61}"/>
          </ac:cxnSpMkLst>
        </pc:cxnChg>
      </pc:sldChg>
      <pc:sldChg chg="addSp delSp modSp add mod ord modTransition addAnim delAnim modAnim modNotesTx">
        <pc:chgData name="Dao Xuan Son 20203763" userId="0b23e7f2-0004-4acc-a187-9747a3f3c6da" providerId="ADAL" clId="{C3561F1C-30B6-46BE-8347-C512B7A6D0AB}" dt="2024-03-03T16:58:31.810" v="4092" actId="20577"/>
        <pc:sldMkLst>
          <pc:docMk/>
          <pc:sldMk cId="2969221703" sldId="286"/>
        </pc:sldMkLst>
        <pc:spChg chg="add del mod">
          <ac:chgData name="Dao Xuan Son 20203763" userId="0b23e7f2-0004-4acc-a187-9747a3f3c6da" providerId="ADAL" clId="{C3561F1C-30B6-46BE-8347-C512B7A6D0AB}" dt="2024-03-03T16:46:41.483" v="3861" actId="478"/>
          <ac:spMkLst>
            <pc:docMk/>
            <pc:sldMk cId="2969221703" sldId="286"/>
            <ac:spMk id="3" creationId="{F1D0E5CD-8039-CE86-4250-D78062D30F4F}"/>
          </ac:spMkLst>
        </pc:spChg>
        <pc:spChg chg="del">
          <ac:chgData name="Dao Xuan Son 20203763" userId="0b23e7f2-0004-4acc-a187-9747a3f3c6da" providerId="ADAL" clId="{C3561F1C-30B6-46BE-8347-C512B7A6D0AB}" dt="2024-03-03T16:46:41.483" v="3861" actId="478"/>
          <ac:spMkLst>
            <pc:docMk/>
            <pc:sldMk cId="2969221703" sldId="286"/>
            <ac:spMk id="5" creationId="{BD918079-7383-203D-DE53-111194F265A7}"/>
          </ac:spMkLst>
        </pc:spChg>
        <pc:spChg chg="mod ord">
          <ac:chgData name="Dao Xuan Son 20203763" userId="0b23e7f2-0004-4acc-a187-9747a3f3c6da" providerId="ADAL" clId="{C3561F1C-30B6-46BE-8347-C512B7A6D0AB}" dt="2024-03-03T16:58:31.810" v="4092" actId="20577"/>
          <ac:spMkLst>
            <pc:docMk/>
            <pc:sldMk cId="2969221703" sldId="286"/>
            <ac:spMk id="7" creationId="{19C61970-91E6-213F-E516-33AB25650499}"/>
          </ac:spMkLst>
        </pc:spChg>
        <pc:spChg chg="mod ord">
          <ac:chgData name="Dao Xuan Son 20203763" userId="0b23e7f2-0004-4acc-a187-9747a3f3c6da" providerId="ADAL" clId="{C3561F1C-30B6-46BE-8347-C512B7A6D0AB}" dt="2024-03-03T16:57:35.174" v="4080" actId="1076"/>
          <ac:spMkLst>
            <pc:docMk/>
            <pc:sldMk cId="2969221703" sldId="286"/>
            <ac:spMk id="8" creationId="{500B7A00-4ABD-412C-7D61-B3560AC209C2}"/>
          </ac:spMkLst>
        </pc:spChg>
        <pc:spChg chg="add del mod">
          <ac:chgData name="Dao Xuan Son 20203763" userId="0b23e7f2-0004-4acc-a187-9747a3f3c6da" providerId="ADAL" clId="{C3561F1C-30B6-46BE-8347-C512B7A6D0AB}" dt="2024-03-03T16:46:41.483" v="3861" actId="478"/>
          <ac:spMkLst>
            <pc:docMk/>
            <pc:sldMk cId="2969221703" sldId="286"/>
            <ac:spMk id="15" creationId="{45528569-7F1D-172E-4EAD-F9FF8E1BFA28}"/>
          </ac:spMkLst>
        </pc:spChg>
        <pc:spChg chg="add del">
          <ac:chgData name="Dao Xuan Son 20203763" userId="0b23e7f2-0004-4acc-a187-9747a3f3c6da" providerId="ADAL" clId="{C3561F1C-30B6-46BE-8347-C512B7A6D0AB}" dt="2024-03-01T17:11:39.224" v="3140" actId="22"/>
          <ac:spMkLst>
            <pc:docMk/>
            <pc:sldMk cId="2969221703" sldId="286"/>
            <ac:spMk id="15" creationId="{FD8A92EF-F429-B430-CBAA-079F2295C873}"/>
          </ac:spMkLst>
        </pc:spChg>
        <pc:spChg chg="add del mod">
          <ac:chgData name="Dao Xuan Son 20203763" userId="0b23e7f2-0004-4acc-a187-9747a3f3c6da" providerId="ADAL" clId="{C3561F1C-30B6-46BE-8347-C512B7A6D0AB}" dt="2024-03-03T16:46:41.483" v="3861" actId="478"/>
          <ac:spMkLst>
            <pc:docMk/>
            <pc:sldMk cId="2969221703" sldId="286"/>
            <ac:spMk id="16" creationId="{6CE7EB3F-995B-C1D2-C7EF-DF085D34B9AB}"/>
          </ac:spMkLst>
        </pc:spChg>
        <pc:spChg chg="add del">
          <ac:chgData name="Dao Xuan Son 20203763" userId="0b23e7f2-0004-4acc-a187-9747a3f3c6da" providerId="ADAL" clId="{C3561F1C-30B6-46BE-8347-C512B7A6D0AB}" dt="2024-03-01T17:11:43.948" v="3142" actId="22"/>
          <ac:spMkLst>
            <pc:docMk/>
            <pc:sldMk cId="2969221703" sldId="286"/>
            <ac:spMk id="17" creationId="{1CC910FC-7DE2-1E8E-8DB5-7FF10A2AFA8C}"/>
          </ac:spMkLst>
        </pc:spChg>
        <pc:spChg chg="add del mod">
          <ac:chgData name="Dao Xuan Son 20203763" userId="0b23e7f2-0004-4acc-a187-9747a3f3c6da" providerId="ADAL" clId="{C3561F1C-30B6-46BE-8347-C512B7A6D0AB}" dt="2024-03-03T16:46:41.483" v="3861" actId="478"/>
          <ac:spMkLst>
            <pc:docMk/>
            <pc:sldMk cId="2969221703" sldId="286"/>
            <ac:spMk id="17" creationId="{3FD91C2A-3EF1-8606-F112-072D6103AA02}"/>
          </ac:spMkLst>
        </pc:spChg>
        <pc:picChg chg="add del mod">
          <ac:chgData name="Dao Xuan Son 20203763" userId="0b23e7f2-0004-4acc-a187-9747a3f3c6da" providerId="ADAL" clId="{C3561F1C-30B6-46BE-8347-C512B7A6D0AB}" dt="2024-03-01T17:11:12.592" v="3134" actId="478"/>
          <ac:picMkLst>
            <pc:docMk/>
            <pc:sldMk cId="2969221703" sldId="286"/>
            <ac:picMk id="2" creationId="{0B55A39F-5F8F-D96F-BA34-A530BEFA41E7}"/>
          </ac:picMkLst>
        </pc:picChg>
        <pc:picChg chg="add mod ord">
          <ac:chgData name="Dao Xuan Son 20203763" userId="0b23e7f2-0004-4acc-a187-9747a3f3c6da" providerId="ADAL" clId="{C3561F1C-30B6-46BE-8347-C512B7A6D0AB}" dt="2024-03-03T16:56:27.687" v="4063" actId="166"/>
          <ac:picMkLst>
            <pc:docMk/>
            <pc:sldMk cId="2969221703" sldId="286"/>
            <ac:picMk id="2" creationId="{999D2E4B-7C09-2010-BCF4-66FD5BC47110}"/>
          </ac:picMkLst>
        </pc:picChg>
        <pc:picChg chg="add del mod">
          <ac:chgData name="Dao Xuan Son 20203763" userId="0b23e7f2-0004-4acc-a187-9747a3f3c6da" providerId="ADAL" clId="{C3561F1C-30B6-46BE-8347-C512B7A6D0AB}" dt="2024-03-01T10:27:57.189" v="1187" actId="478"/>
          <ac:picMkLst>
            <pc:docMk/>
            <pc:sldMk cId="2969221703" sldId="286"/>
            <ac:picMk id="10" creationId="{AFCBC8AD-3A0E-04DE-DE07-C41B61253C6C}"/>
          </ac:picMkLst>
        </pc:picChg>
        <pc:picChg chg="add mod">
          <ac:chgData name="Dao Xuan Son 20203763" userId="0b23e7f2-0004-4acc-a187-9747a3f3c6da" providerId="ADAL" clId="{C3561F1C-30B6-46BE-8347-C512B7A6D0AB}" dt="2024-03-03T16:46:49.306" v="3865" actId="1076"/>
          <ac:picMkLst>
            <pc:docMk/>
            <pc:sldMk cId="2969221703" sldId="286"/>
            <ac:picMk id="11" creationId="{99AA7662-1D09-A697-4065-7238CED329FD}"/>
          </ac:picMkLst>
        </pc:picChg>
        <pc:picChg chg="del">
          <ac:chgData name="Dao Xuan Son 20203763" userId="0b23e7f2-0004-4acc-a187-9747a3f3c6da" providerId="ADAL" clId="{C3561F1C-30B6-46BE-8347-C512B7A6D0AB}" dt="2024-02-29T16:53:46.153" v="62" actId="478"/>
          <ac:picMkLst>
            <pc:docMk/>
            <pc:sldMk cId="2969221703" sldId="286"/>
            <ac:picMk id="11" creationId="{D897DD02-CDB2-AD9C-F60D-1615739A230E}"/>
          </ac:picMkLst>
        </pc:picChg>
        <pc:picChg chg="add del mod">
          <ac:chgData name="Dao Xuan Son 20203763" userId="0b23e7f2-0004-4acc-a187-9747a3f3c6da" providerId="ADAL" clId="{C3561F1C-30B6-46BE-8347-C512B7A6D0AB}" dt="2024-03-01T17:11:37.364" v="3138" actId="478"/>
          <ac:picMkLst>
            <pc:docMk/>
            <pc:sldMk cId="2969221703" sldId="286"/>
            <ac:picMk id="12" creationId="{7CB33D3C-E61E-FD22-0904-763D17596DBD}"/>
          </ac:picMkLst>
        </pc:picChg>
        <pc:picChg chg="add del mod">
          <ac:chgData name="Dao Xuan Son 20203763" userId="0b23e7f2-0004-4acc-a187-9747a3f3c6da" providerId="ADAL" clId="{C3561F1C-30B6-46BE-8347-C512B7A6D0AB}" dt="2024-03-01T17:11:12.640" v="3135" actId="478"/>
          <ac:picMkLst>
            <pc:docMk/>
            <pc:sldMk cId="2969221703" sldId="286"/>
            <ac:picMk id="13" creationId="{E5B76C51-2ADF-475A-409C-4944F52C7DB3}"/>
          </ac:picMkLst>
        </pc:picChg>
        <pc:picChg chg="add del mod modCrop">
          <ac:chgData name="Dao Xuan Son 20203763" userId="0b23e7f2-0004-4acc-a187-9747a3f3c6da" providerId="ADAL" clId="{C3561F1C-30B6-46BE-8347-C512B7A6D0AB}" dt="2024-03-03T16:46:41.483" v="3861" actId="478"/>
          <ac:picMkLst>
            <pc:docMk/>
            <pc:sldMk cId="2969221703" sldId="286"/>
            <ac:picMk id="19" creationId="{E2C99422-7305-0906-048E-DC93C1E94000}"/>
          </ac:picMkLst>
        </pc:picChg>
        <pc:cxnChg chg="del">
          <ac:chgData name="Dao Xuan Son 20203763" userId="0b23e7f2-0004-4acc-a187-9747a3f3c6da" providerId="ADAL" clId="{C3561F1C-30B6-46BE-8347-C512B7A6D0AB}" dt="2024-03-03T16:46:41.483" v="3861" actId="478"/>
          <ac:cxnSpMkLst>
            <pc:docMk/>
            <pc:sldMk cId="2969221703" sldId="286"/>
            <ac:cxnSpMk id="9" creationId="{0C2BFA66-684B-E7F6-0925-AC75DA4A9411}"/>
          </ac:cxnSpMkLst>
        </pc:cxnChg>
        <pc:cxnChg chg="add del mod">
          <ac:chgData name="Dao Xuan Son 20203763" userId="0b23e7f2-0004-4acc-a187-9747a3f3c6da" providerId="ADAL" clId="{C3561F1C-30B6-46BE-8347-C512B7A6D0AB}" dt="2024-03-02T06:46:40.406" v="3408" actId="478"/>
          <ac:cxnSpMkLst>
            <pc:docMk/>
            <pc:sldMk cId="2969221703" sldId="286"/>
            <ac:cxnSpMk id="11" creationId="{30CD24CF-A17D-4962-91D4-07642E7F654F}"/>
          </ac:cxnSpMkLst>
        </pc:cxnChg>
        <pc:cxnChg chg="add mod">
          <ac:chgData name="Dao Xuan Son 20203763" userId="0b23e7f2-0004-4acc-a187-9747a3f3c6da" providerId="ADAL" clId="{C3561F1C-30B6-46BE-8347-C512B7A6D0AB}" dt="2024-03-03T16:56:52.607" v="4070" actId="14100"/>
          <ac:cxnSpMkLst>
            <pc:docMk/>
            <pc:sldMk cId="2969221703" sldId="286"/>
            <ac:cxnSpMk id="12" creationId="{33E4415D-8565-52D0-375A-27227764A8B4}"/>
          </ac:cxnSpMkLst>
        </pc:cxnChg>
        <pc:cxnChg chg="add del">
          <ac:chgData name="Dao Xuan Son 20203763" userId="0b23e7f2-0004-4acc-a187-9747a3f3c6da" providerId="ADAL" clId="{C3561F1C-30B6-46BE-8347-C512B7A6D0AB}" dt="2024-03-03T16:46:41.483" v="3861" actId="478"/>
          <ac:cxnSpMkLst>
            <pc:docMk/>
            <pc:sldMk cId="2969221703" sldId="286"/>
            <ac:cxnSpMk id="14" creationId="{D677F9AD-7D86-AC4B-1DD6-846270ABCF3C}"/>
          </ac:cxnSpMkLst>
        </pc:cxnChg>
      </pc:sldChg>
      <pc:sldChg chg="addSp delSp modSp add del mod delAnim">
        <pc:chgData name="Dao Xuan Son 20203763" userId="0b23e7f2-0004-4acc-a187-9747a3f3c6da" providerId="ADAL" clId="{C3561F1C-30B6-46BE-8347-C512B7A6D0AB}" dt="2024-03-01T17:00:13.092" v="2767" actId="47"/>
        <pc:sldMkLst>
          <pc:docMk/>
          <pc:sldMk cId="855161608" sldId="287"/>
        </pc:sldMkLst>
        <pc:picChg chg="del">
          <ac:chgData name="Dao Xuan Son 20203763" userId="0b23e7f2-0004-4acc-a187-9747a3f3c6da" providerId="ADAL" clId="{C3561F1C-30B6-46BE-8347-C512B7A6D0AB}" dt="2024-03-01T10:28:10.054" v="1196" actId="478"/>
          <ac:picMkLst>
            <pc:docMk/>
            <pc:sldMk cId="855161608" sldId="287"/>
            <ac:picMk id="2" creationId="{8F96F691-2596-F595-8518-993892BEF371}"/>
          </ac:picMkLst>
        </pc:picChg>
        <pc:picChg chg="add mod modCrop">
          <ac:chgData name="Dao Xuan Son 20203763" userId="0b23e7f2-0004-4acc-a187-9747a3f3c6da" providerId="ADAL" clId="{C3561F1C-30B6-46BE-8347-C512B7A6D0AB}" dt="2024-03-01T17:00:10.356" v="2766" actId="1076"/>
          <ac:picMkLst>
            <pc:docMk/>
            <pc:sldMk cId="855161608" sldId="287"/>
            <ac:picMk id="10" creationId="{30B81873-D910-2C88-754B-497F5DE8908A}"/>
          </ac:picMkLst>
        </pc:picChg>
        <pc:picChg chg="del mod modCrop">
          <ac:chgData name="Dao Xuan Son 20203763" userId="0b23e7f2-0004-4acc-a187-9747a3f3c6da" providerId="ADAL" clId="{C3561F1C-30B6-46BE-8347-C512B7A6D0AB}" dt="2024-03-01T10:31:16.234" v="1213" actId="478"/>
          <ac:picMkLst>
            <pc:docMk/>
            <pc:sldMk cId="855161608" sldId="287"/>
            <ac:picMk id="12" creationId="{B432A372-65DA-2DBC-36AB-B9C214106317}"/>
          </ac:picMkLst>
        </pc:picChg>
        <pc:picChg chg="del">
          <ac:chgData name="Dao Xuan Son 20203763" userId="0b23e7f2-0004-4acc-a187-9747a3f3c6da" providerId="ADAL" clId="{C3561F1C-30B6-46BE-8347-C512B7A6D0AB}" dt="2024-03-01T10:28:10.470" v="1197" actId="478"/>
          <ac:picMkLst>
            <pc:docMk/>
            <pc:sldMk cId="855161608" sldId="287"/>
            <ac:picMk id="13" creationId="{5F83F596-9786-C2DD-114A-AAB065ECD789}"/>
          </ac:picMkLst>
        </pc:picChg>
      </pc:sldChg>
      <pc:sldChg chg="add del">
        <pc:chgData name="Dao Xuan Son 20203763" userId="0b23e7f2-0004-4acc-a187-9747a3f3c6da" providerId="ADAL" clId="{C3561F1C-30B6-46BE-8347-C512B7A6D0AB}" dt="2024-03-03T16:33:27.272" v="3856" actId="47"/>
        <pc:sldMkLst>
          <pc:docMk/>
          <pc:sldMk cId="2241509868" sldId="287"/>
        </pc:sldMkLst>
      </pc:sldChg>
      <pc:sldChg chg="addSp delSp modSp new mod">
        <pc:chgData name="Dao Xuan Son 20203763" userId="0b23e7f2-0004-4acc-a187-9747a3f3c6da" providerId="ADAL" clId="{C3561F1C-30B6-46BE-8347-C512B7A6D0AB}" dt="2024-03-03T15:27:05.453" v="3717" actId="478"/>
        <pc:sldMkLst>
          <pc:docMk/>
          <pc:sldMk cId="329316901" sldId="288"/>
        </pc:sldMkLst>
        <pc:spChg chg="del">
          <ac:chgData name="Dao Xuan Son 20203763" userId="0b23e7f2-0004-4acc-a187-9747a3f3c6da" providerId="ADAL" clId="{C3561F1C-30B6-46BE-8347-C512B7A6D0AB}" dt="2024-03-03T15:27:05.453" v="3717" actId="478"/>
          <ac:spMkLst>
            <pc:docMk/>
            <pc:sldMk cId="329316901" sldId="288"/>
            <ac:spMk id="2" creationId="{27834ED9-25E7-449E-09F3-305196AE5E67}"/>
          </ac:spMkLst>
        </pc:spChg>
        <pc:spChg chg="del">
          <ac:chgData name="Dao Xuan Son 20203763" userId="0b23e7f2-0004-4acc-a187-9747a3f3c6da" providerId="ADAL" clId="{C3561F1C-30B6-46BE-8347-C512B7A6D0AB}" dt="2024-03-03T15:27:05.453" v="3717" actId="478"/>
          <ac:spMkLst>
            <pc:docMk/>
            <pc:sldMk cId="329316901" sldId="288"/>
            <ac:spMk id="3" creationId="{C843E9FD-C6D2-9E83-B46B-98048B00C4DC}"/>
          </ac:spMkLst>
        </pc:spChg>
        <pc:spChg chg="add mod">
          <ac:chgData name="Dao Xuan Son 20203763" userId="0b23e7f2-0004-4acc-a187-9747a3f3c6da" providerId="ADAL" clId="{C3561F1C-30B6-46BE-8347-C512B7A6D0AB}" dt="2024-03-03T15:26:55.504" v="3715"/>
          <ac:spMkLst>
            <pc:docMk/>
            <pc:sldMk cId="329316901" sldId="288"/>
            <ac:spMk id="4" creationId="{00BF2704-2356-7195-4657-540683565299}"/>
          </ac:spMkLst>
        </pc:spChg>
        <pc:spChg chg="add mod">
          <ac:chgData name="Dao Xuan Son 20203763" userId="0b23e7f2-0004-4acc-a187-9747a3f3c6da" providerId="ADAL" clId="{C3561F1C-30B6-46BE-8347-C512B7A6D0AB}" dt="2024-03-03T15:27:01.089" v="3716"/>
          <ac:spMkLst>
            <pc:docMk/>
            <pc:sldMk cId="329316901" sldId="288"/>
            <ac:spMk id="5" creationId="{5D4D709D-B047-83D8-4518-13FEC3AAB94E}"/>
          </ac:spMkLst>
        </pc:spChg>
        <pc:graphicFrameChg chg="add mod">
          <ac:chgData name="Dao Xuan Son 20203763" userId="0b23e7f2-0004-4acc-a187-9747a3f3c6da" providerId="ADAL" clId="{C3561F1C-30B6-46BE-8347-C512B7A6D0AB}" dt="2024-03-03T15:27:01.089" v="3716"/>
          <ac:graphicFrameMkLst>
            <pc:docMk/>
            <pc:sldMk cId="329316901" sldId="288"/>
            <ac:graphicFrameMk id="6" creationId="{371EEEF4-9968-55CC-89F3-AEA5E8E66DE4}"/>
          </ac:graphicFrameMkLst>
        </pc:graphicFrameChg>
      </pc:sldChg>
      <pc:sldChg chg="add del">
        <pc:chgData name="Dao Xuan Son 20203763" userId="0b23e7f2-0004-4acc-a187-9747a3f3c6da" providerId="ADAL" clId="{C3561F1C-30B6-46BE-8347-C512B7A6D0AB}" dt="2024-03-02T10:21:32.513" v="3630"/>
        <pc:sldMkLst>
          <pc:docMk/>
          <pc:sldMk cId="1727638746" sldId="288"/>
        </pc:sldMkLst>
      </pc:sldChg>
      <pc:sldChg chg="addSp delSp modSp add del mod modAnim">
        <pc:chgData name="Dao Xuan Son 20203763" userId="0b23e7f2-0004-4acc-a187-9747a3f3c6da" providerId="ADAL" clId="{C3561F1C-30B6-46BE-8347-C512B7A6D0AB}" dt="2024-03-03T15:22:49.539" v="3666" actId="47"/>
        <pc:sldMkLst>
          <pc:docMk/>
          <pc:sldMk cId="1896825392" sldId="288"/>
        </pc:sldMkLst>
        <pc:spChg chg="del">
          <ac:chgData name="Dao Xuan Son 20203763" userId="0b23e7f2-0004-4acc-a187-9747a3f3c6da" providerId="ADAL" clId="{C3561F1C-30B6-46BE-8347-C512B7A6D0AB}" dt="2024-03-03T02:53:11.602" v="3633" actId="478"/>
          <ac:spMkLst>
            <pc:docMk/>
            <pc:sldMk cId="1896825392" sldId="288"/>
            <ac:spMk id="3" creationId="{C40D7365-E357-B33A-756A-D86ABF8DEC5E}"/>
          </ac:spMkLst>
        </pc:spChg>
        <pc:spChg chg="del">
          <ac:chgData name="Dao Xuan Son 20203763" userId="0b23e7f2-0004-4acc-a187-9747a3f3c6da" providerId="ADAL" clId="{C3561F1C-30B6-46BE-8347-C512B7A6D0AB}" dt="2024-03-03T02:53:11.602" v="3633" actId="478"/>
          <ac:spMkLst>
            <pc:docMk/>
            <pc:sldMk cId="1896825392" sldId="288"/>
            <ac:spMk id="5" creationId="{DCDDAE87-121E-7758-DAD0-D6CAE8B8EA9D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10" creationId="{229C09AA-8B63-3837-D8F4-458A3DC7CEC7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11" creationId="{60C3DAE3-DE5A-E32D-3B9A-5BA13FB9044F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12" creationId="{EF7BC078-0C54-8836-B382-E280EDCD9F93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13" creationId="{94E61F33-4AB5-2A39-8EC9-44714140206F}"/>
          </ac:spMkLst>
        </pc:spChg>
        <pc:spChg chg="del">
          <ac:chgData name="Dao Xuan Son 20203763" userId="0b23e7f2-0004-4acc-a187-9747a3f3c6da" providerId="ADAL" clId="{C3561F1C-30B6-46BE-8347-C512B7A6D0AB}" dt="2024-03-03T02:53:11.602" v="3633" actId="478"/>
          <ac:spMkLst>
            <pc:docMk/>
            <pc:sldMk cId="1896825392" sldId="288"/>
            <ac:spMk id="15" creationId="{46918308-AE70-7B1D-366F-8D8DB0FCB16C}"/>
          </ac:spMkLst>
        </pc:spChg>
        <pc:spChg chg="del">
          <ac:chgData name="Dao Xuan Son 20203763" userId="0b23e7f2-0004-4acc-a187-9747a3f3c6da" providerId="ADAL" clId="{C3561F1C-30B6-46BE-8347-C512B7A6D0AB}" dt="2024-03-03T02:53:11.602" v="3633" actId="478"/>
          <ac:spMkLst>
            <pc:docMk/>
            <pc:sldMk cId="1896825392" sldId="288"/>
            <ac:spMk id="16" creationId="{18FC4E54-19A8-CB5C-A006-077FB8CA364A}"/>
          </ac:spMkLst>
        </pc:spChg>
        <pc:spChg chg="del">
          <ac:chgData name="Dao Xuan Son 20203763" userId="0b23e7f2-0004-4acc-a187-9747a3f3c6da" providerId="ADAL" clId="{C3561F1C-30B6-46BE-8347-C512B7A6D0AB}" dt="2024-03-03T02:53:11.602" v="3633" actId="478"/>
          <ac:spMkLst>
            <pc:docMk/>
            <pc:sldMk cId="1896825392" sldId="288"/>
            <ac:spMk id="17" creationId="{DD32A750-8DD7-4A63-A782-03D866A6732F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18" creationId="{89F23193-6523-20B8-A991-2A2704FEEC06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0" creationId="{CE5E352D-A60F-7F67-E67F-229EC5CC210D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1" creationId="{701EFFC0-5BE6-F2EA-DF33-9FDEE7204213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2" creationId="{111F4F84-06F0-A39E-542B-A0AC91BDA4C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3" creationId="{183D2BA7-6136-AD23-F438-2AB4A7088CBF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4" creationId="{78A96ACA-D17A-8F20-1FD1-8D2E49F06F5F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5" creationId="{799FAAEF-37B7-6460-D225-DF365973AFAD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6" creationId="{778B00C2-7A17-D97D-B622-C30789BDDE4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7" creationId="{71877FF4-E0C1-CA85-78D1-60E025C68D67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8" creationId="{432A8B9B-00DC-5D5B-E0B7-316B7592AEF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29" creationId="{C00D4618-FAC0-87E3-2EEA-53011F1C7317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30" creationId="{32467257-2D78-D6F4-531F-7D596DDD7167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31" creationId="{44A661CA-DEB9-FC0D-1D99-226E8E42D739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35" creationId="{8D8CC884-4D71-7ADE-67FB-432A328A542C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36" creationId="{FD5A3A1F-4705-F1DD-4DFF-0D6180EB53BC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37" creationId="{6719CDF9-4FE8-F671-FD8E-43B1DF464F44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1" creationId="{AC843218-13B8-C36D-0623-D03359F2FB08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2" creationId="{79F159AA-83AA-138B-B02F-783A9C76AB7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3" creationId="{30CD92C9-225A-D4F5-3B69-8F8F1B0258E4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4" creationId="{65CD4D15-FDCA-2614-27C6-F0524D337742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5" creationId="{D21801E1-4008-C8F1-FD3A-796474F52A60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6" creationId="{822919EF-8BF4-0BFA-A8D1-C427F8433BF3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7" creationId="{60C24312-0869-E11C-52E6-BF16713D8A31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49" creationId="{785646EE-4FA6-5115-CA7D-3D2EF365CC52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3" creationId="{B9DA94E6-474D-9045-2810-9594631828D2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4" creationId="{1897A9A6-0776-ED8D-639A-FA3DE6598919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5" creationId="{7ECE2E66-D86B-65EC-7DD8-1DFE4E0184A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6" creationId="{14049458-A2E6-3924-4972-83E17E3C87A6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7" creationId="{18131D5C-A5CA-E7E4-87AA-004712AADD9E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8" creationId="{A9C382E0-FCFE-9870-FCC8-B952AC0AF696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59" creationId="{BCF1283F-F9D8-C5C3-F8BE-202C650D8912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0" creationId="{773CFE3C-9A37-7D66-BE9A-A29B3FC6010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1" creationId="{23E04BF8-4524-D2E5-C155-CCD9FCC84F3C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2" creationId="{28DAD306-D37E-7438-B36F-5B0EDF5C9FF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3" creationId="{F077A5D0-DF68-7912-8BB4-D746065C982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4" creationId="{A8E792F1-D31F-A07C-735F-A18F3F2AA4FF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5" creationId="{2D4AE7C3-0E07-EABF-B49A-C53F581E5BFD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6" creationId="{3CC2AC6A-386E-F69E-4A25-92E5B2C03D3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7" creationId="{14EA06BA-199A-53A7-42B1-3EABE5C388A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8" creationId="{053E01FF-FF97-28DA-DA2C-66619A14F525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69" creationId="{F27438B5-E71F-AD3E-EB20-44D6F1450EB6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0" creationId="{F80C9ABB-F5C9-6C01-346C-BF629D8F128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1" creationId="{368E1440-66EB-EBB5-076C-0DD55C15DD61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2" creationId="{C4FC30C9-8080-7EC5-A428-3DD74B119EC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3" creationId="{2851F697-B687-BF56-105B-8511DF34E025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4" creationId="{E33FC3F4-E212-1E73-5F6B-41EB1534B59C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5" creationId="{C8C252B2-464A-8730-A739-807408E0DDD3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6" creationId="{488BAB28-344A-08EF-7DB6-8D36C29FC5E1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7" creationId="{64BE0DD8-D8CB-E07B-A153-B21F3F10DA17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8" creationId="{682F4B64-B2D7-5DAC-3DF1-2EF10AB040B8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79" creationId="{97530BFE-B355-26B5-DFF9-52B33A106D53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0" creationId="{ED14BDE5-5027-9E17-2348-9FE5EA12CE12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1" creationId="{4F0C801F-7340-DE1C-8A97-126AACF003EA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2" creationId="{0A67223F-6419-F240-9FBC-32A3BD5E3FF0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3" creationId="{5E819C6C-811E-3B17-8113-22FF4F2C192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4" creationId="{DE62D622-2414-C9FD-F628-C962A419F51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5" creationId="{9804A8D6-EC51-9A2D-167A-AEB76C5C197E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6" creationId="{78AC8D51-C1FD-02FA-F126-09C93FCB3380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7" creationId="{1B4A7D93-4A88-EB98-9D11-333F860A9A1F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8" creationId="{7DF35CD8-EDCA-53B9-D299-76D3A609E37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89" creationId="{495ACF2F-4945-9EF8-4371-2370E0AD4573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90" creationId="{AC2B7FF2-9680-904E-ADE9-AB5417C71D8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91" creationId="{F0D1F7FD-69F1-47C1-D35E-C3125E8AE329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92" creationId="{CDACE60F-8ECF-9245-603F-D7875088D85B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93" creationId="{050EB000-2462-B9F9-F53F-EA464AD33381}"/>
          </ac:spMkLst>
        </pc:spChg>
        <pc:spChg chg="add mod">
          <ac:chgData name="Dao Xuan Son 20203763" userId="0b23e7f2-0004-4acc-a187-9747a3f3c6da" providerId="ADAL" clId="{C3561F1C-30B6-46BE-8347-C512B7A6D0AB}" dt="2024-03-03T02:58:16.706" v="3640" actId="1076"/>
          <ac:spMkLst>
            <pc:docMk/>
            <pc:sldMk cId="1896825392" sldId="288"/>
            <ac:spMk id="94" creationId="{CDC5D851-C87B-7E3F-F526-9563AE193B0D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05" creationId="{B84A8ACA-09D1-2974-74CC-EFE51D71D100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06" creationId="{4E73F9B5-6FDE-259D-3FA5-E906F34D0D1D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07" creationId="{57528B65-2976-EA29-847F-A7A8CE25BF37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08" creationId="{B1910C44-381E-0BAF-27FE-AAC43107491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09" creationId="{50E4E413-2AF1-EFC9-2649-A2714E4109B2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0" creationId="{B05CAB3F-A104-92F0-0A52-5639E801373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1" creationId="{30AC2967-C420-54C9-F7AF-5455E1DF49E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2" creationId="{08EAEE69-44A9-7D34-4259-C9BED347D00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3" creationId="{0D5D490D-14D0-4CE0-3FD0-79EE8C963CE5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4" creationId="{C6878A98-F803-7ED6-0A70-A6EA25251EBC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5" creationId="{20F1EB3E-47A3-0F18-752A-7E7979B80ABC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6" creationId="{C94CAC64-7F9E-C2B8-9809-CA9A9DBFEC09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17" creationId="{FD3CA006-27D3-D085-BC35-185E4AE44F19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21" creationId="{7060AA2D-E43F-ED27-EB3D-8A04DB9E93BD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22" creationId="{F9A7127E-F144-DB35-3EF2-963574D5A444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23" creationId="{530B5670-6F49-F103-45B2-6A60E5AA8A53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27" creationId="{3D315B97-4C7A-3180-6FAF-C80A2D21E654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28" creationId="{8C379627-5A88-5854-E4F5-B4830545CFDA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29" creationId="{9E54B85E-D8AB-3A55-64EF-F870C88445B6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30" creationId="{379C02AA-C021-26A7-CB92-1E3CE54242CF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31" creationId="{322FD9A8-5C19-FE8A-9A87-69301044EFCE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32" creationId="{372F3778-6B21-D8BB-FEDA-9DDA80237DA3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33" creationId="{103EC3A2-94FB-5531-7690-E82BC1CF78CA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35" creationId="{3937C86B-C0B4-9F5B-8410-9750642F29EE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39" creationId="{0233670B-5363-AC79-C80B-887E7245D4D4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0" creationId="{112830DA-EBDF-0946-3ED6-915D2D3DE6A5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1" creationId="{CBC5B283-F0A7-97B6-FF9B-D6F3143AA19D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2" creationId="{015758A2-45F7-E657-C894-EBD33DCBB57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3" creationId="{0D1278EA-8843-1B6C-5249-49E76EBA3DAB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4" creationId="{B7C38D83-0E64-7BCE-AADC-865343544E23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5" creationId="{044C8C80-C87D-3FA9-5F2F-1B9BFB4F92FF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6" creationId="{3E837F85-73A4-6B47-78EF-FFE9E1C18CEB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7" creationId="{77584391-AF3E-2C40-98AC-3B5EFC3B2981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8" creationId="{CC78672C-0F09-EE88-48E8-334DD1B28BE2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49" creationId="{89976ADA-DAEB-2EE8-C3B3-E159808D6BA4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0" creationId="{195074CF-5E38-64EB-534B-7299AA39E38E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1" creationId="{9D1BD7D1-4FD5-2B17-34A0-DE7EE8373DBB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2" creationId="{847A53BE-7511-2681-C1AC-1E90C10B83C0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3" creationId="{868ABD11-AEC8-A3B3-958C-1596C3ECDBC5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4" creationId="{E0139540-8A77-E100-0312-EEB098FC6BBC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5" creationId="{ABF4D663-A094-8A63-25A5-D52E2247E99A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6" creationId="{F589591E-AD81-7A0A-21C0-587340766B97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7" creationId="{AC3F30ED-F62B-0CE9-DCDD-01D70FCECF0A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8" creationId="{8F6AE4BD-DE08-8E30-518B-FA8E014963F6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59" creationId="{3D3126FF-FCDB-DDD1-B90F-2D959DB430C6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0" creationId="{CBCBFD76-4D8F-85BE-40F2-7CEBD8517FA2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1" creationId="{37CD515D-29D4-7170-FCBA-D4D980878F4C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2" creationId="{DE31FC52-BFEB-14EE-B729-A1AE9FDC2F52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3" creationId="{85180E8F-938F-61DC-24ED-2DE1FEED0792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4" creationId="{F9314055-82A5-B9DF-45D4-D17D2CC1B2F7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5" creationId="{39E3CF14-F99F-28E5-F611-4D5550A84EB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6" creationId="{FF96369C-2AEB-C5EE-A91B-77DF5E7FF6D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7" creationId="{71B3E711-1B96-97FB-BDEE-CA705B1B8C21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8" creationId="{EB8F0E12-4238-83A9-6276-A9AFBDF8B7EC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69" creationId="{C28859E7-B5BA-D8C3-D603-4F8DB2BF4A5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0" creationId="{DCA8E6F5-886E-0AB2-3E6D-3578F9F2EE67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1" creationId="{0EC65396-B770-A8D5-7F45-08DEA5CFCEBD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2" creationId="{328E3E05-CD24-D484-2AFD-66CF09840C4E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3" creationId="{257AFA6B-BD60-BA82-B31B-DA63D7527883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4" creationId="{6933B487-40FB-9562-51AB-0D50AF7AA610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5" creationId="{DB6FB837-02D5-1A07-2876-5DBB7BA7FAD9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6" creationId="{9D4A7949-94F0-FAFD-C669-0B03F2E399BB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7" creationId="{3210D1C8-DF01-5208-6EC2-D02D41B371DB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8" creationId="{3DD802C2-B9DF-818F-576F-3F7FF5A7CDDE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79" creationId="{52D0BFBE-D00D-68C3-E571-4029E56E9E0D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80" creationId="{30E83420-A8E2-B317-C7C9-9E51EB0C04D8}"/>
          </ac:spMkLst>
        </pc:spChg>
        <pc:spChg chg="add mod">
          <ac:chgData name="Dao Xuan Son 20203763" userId="0b23e7f2-0004-4acc-a187-9747a3f3c6da" providerId="ADAL" clId="{C3561F1C-30B6-46BE-8347-C512B7A6D0AB}" dt="2024-03-03T02:58:18.149" v="3641"/>
          <ac:spMkLst>
            <pc:docMk/>
            <pc:sldMk cId="1896825392" sldId="288"/>
            <ac:spMk id="181" creationId="{FA8CC574-E920-D8D9-85BA-4C2E413C672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2" creationId="{EC538671-8591-3F39-0D2A-55AB90318E0A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3" creationId="{D04154ED-C2D8-9061-9934-07F373C6704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4" creationId="{609DA869-CA8B-AB52-9485-49C69909EB9F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5" creationId="{7440F77D-584F-84C5-274B-638A18DD9455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6" creationId="{3DBD3C9F-CA31-BD20-E1F5-37AC15E354CE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7" creationId="{83A05BAF-14AA-E692-49C2-65417DB4D687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8" creationId="{97FD9035-A550-D770-7DC9-95144C39FF70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89" creationId="{D48881C2-F2F9-EAF3-8D91-3EAFFC0F8B7C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0" creationId="{7E87F83C-4C52-7ABD-2D32-3A90E4B64D12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1" creationId="{47757F26-3C72-8BA9-89FE-EC5FCF22303E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2" creationId="{A29301C4-3627-093B-6DB9-60FB2F028BB0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3" creationId="{0C0E607C-9D55-41D5-6A1C-F91D7992DA26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4" creationId="{24C35199-0851-D5F3-8C1B-F64B9D4EA68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8" creationId="{B2BC86D8-AA34-506A-4420-D843855C672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199" creationId="{1D695201-ADFD-D49A-C902-6A75712169D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0" creationId="{305BA05B-37FC-A9A9-0F0C-518DA0B1A56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4" creationId="{905FC2DA-F0E1-70C6-A073-F9BBAFE8EC9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5" creationId="{408852CF-09F0-B5C8-E5D8-DB6D56107D5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6" creationId="{851FB94B-1A52-0329-FC5E-BC04060B5E6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7" creationId="{9FA59A2A-8DDA-B7F9-42BD-068AA5BF56DF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8" creationId="{05F633BE-E9F5-3411-7F9D-B1D82EA973E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09" creationId="{D23B1770-7FC1-373A-A7D2-709CEB99A2E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11" creationId="{E5132A31-E920-131C-66EE-3DC656601B52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15" creationId="{8078779C-4DD4-0E11-0CD9-6C819B18A4B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16" creationId="{4DD04B7E-213A-DD37-CD85-1533EFE417B7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17" creationId="{881F0F52-0D8D-922B-3EE8-7A8F960A246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18" creationId="{6937CA45-AE02-5D61-6D0D-6E7943DADDDE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19" creationId="{5A79808C-01A5-6398-F7B3-065D030EA550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0" creationId="{5BB326CA-F151-C139-8624-A303C8EBC36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1" creationId="{2662DA08-D0D3-BE38-4C7B-DF9F63B45A7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2" creationId="{19C1698E-BAF0-CD0C-4E4A-6A2A812D0586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3" creationId="{DF2D4C01-7339-EC8B-EAC5-7AAEC019C22F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4" creationId="{2B9E99E1-B5BE-CA1A-A203-15C231AD974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5" creationId="{F61092B0-C564-396E-E9F2-2F4543AA3933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6" creationId="{F41DABCA-97C3-D2FC-D720-CA69A7B5E9C2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7" creationId="{3A2DE8FC-5149-8140-4B23-2E2730576FA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8" creationId="{411795E5-056F-D7FF-42BD-07481917B93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29" creationId="{334EE5CA-AF59-20D7-0CC7-B60C54BBB0AD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0" creationId="{0B8DE24E-A87E-39AD-8ED6-2D8C8BA796AA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1" creationId="{021D0EC5-442C-0D11-C0DA-57F0CF3FC542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2" creationId="{2CDFD4A7-92DB-2343-A697-B4302EE975E3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3" creationId="{9E0DDA8D-B846-7A24-E672-FB9E230C283D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4" creationId="{691D317B-CB74-E598-CE5B-218EFB59001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5" creationId="{FA15EB74-1E35-A2F5-70DB-613B5D97A75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6" creationId="{C96EEE5B-CA17-98CA-B909-337A6F11C330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7" creationId="{F84B65C9-A2A5-3F0E-E4C8-D61FD0374DA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8" creationId="{01B9ACEC-04AA-0F2C-C92A-F1D655A60B33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39" creationId="{1480990D-830C-C12C-12E2-B2F50E67DC61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0" creationId="{F5320157-03FE-6983-B803-BCA91BD3E54D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1" creationId="{1D0F8BCE-3BE4-1171-0299-E1017126047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2" creationId="{657AD318-C702-FA84-12C9-38FDB4D7DFC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3" creationId="{29E75DAD-056F-FABE-CEF4-ACE257A19284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4" creationId="{7000636D-2744-ACBD-1D6C-B008E326E2D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5" creationId="{95AA4142-FE1A-8D1E-CFE8-EA8E3AE08963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6" creationId="{9304DF5E-3D1B-1D84-DB34-A397CE180E46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7" creationId="{D08DE586-D4A2-9819-A91B-E74CA6F75089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8" creationId="{CE0F54F1-31B9-9C72-B532-D5678B56A02C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49" creationId="{0C131294-C88D-24A2-8AEC-BDEE95BAD255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0" creationId="{E89E7F04-7B9D-B00E-226C-80DCC9E0233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1" creationId="{5C5DC62D-2D5F-B278-D443-1A5D75B03981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2" creationId="{E129103E-5E2D-37D6-C10F-0B9D93F67AB2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3" creationId="{3A9BF2A8-3F1C-2B3F-1517-F3A78B19960F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4" creationId="{7B1DC59F-7DF1-A491-E5F5-2EE68AAB91D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5" creationId="{E185032E-893B-277D-914F-CFE67D72138B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6" creationId="{8AD159B0-9A73-4B59-FCFE-FDF96C376258}"/>
          </ac:spMkLst>
        </pc:spChg>
        <pc:spChg chg="add mod">
          <ac:chgData name="Dao Xuan Son 20203763" userId="0b23e7f2-0004-4acc-a187-9747a3f3c6da" providerId="ADAL" clId="{C3561F1C-30B6-46BE-8347-C512B7A6D0AB}" dt="2024-03-03T03:00:14.434" v="3644" actId="1076"/>
          <ac:spMkLst>
            <pc:docMk/>
            <pc:sldMk cId="1896825392" sldId="288"/>
            <ac:spMk id="257" creationId="{D27A267F-5666-EFE4-07E5-77C5922973B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58" creationId="{6E48F2AF-5E46-6B1E-EC56-B908CF27DC89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59" creationId="{E528205B-BB43-099B-7635-BC6D12C7B5D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0" creationId="{9A0DBE8A-F3C8-2C5C-D527-261EA531AAC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1" creationId="{E14F9512-6399-5EDB-522A-BFE5E6E94C2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2" creationId="{F4A9442E-48F8-5907-ABDE-0BDD204D538F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3" creationId="{F09B63FF-9C57-BFCD-F4A4-9691C3564F7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4" creationId="{0B2B2861-CE73-1253-658C-421699C7DEC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5" creationId="{FBA4B432-25D4-9820-63B9-A178FBEA7A49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6" creationId="{56ECB711-82BE-05B4-9C7E-FED9E1340F7A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7" creationId="{C31F0F61-A915-BB58-C98F-AAB18D4929A5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8" creationId="{3F25D98A-CDF8-D6A2-FE5D-AEB1128D306F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69" creationId="{8BFA71AE-4C28-0E9E-0EFB-350D5B056264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70" creationId="{309A64F2-6D8F-8D2E-B6F1-76BE5C86668F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74" creationId="{DB79FF62-D639-9D4A-F170-E96FA7539E09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75" creationId="{E9A612C0-A1CD-25B5-184E-DF831904FD6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76" creationId="{AC8E0E0C-19AF-C02E-D680-F0071E9ECA1D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0" creationId="{F85E9D2E-9D6D-E2D4-C3BB-95204FD92D3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1" creationId="{920F798E-AD7C-A9ED-AF55-0014BA6E2B0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2" creationId="{4AE1BD95-40F0-2654-B433-77C92DE8506F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3" creationId="{6B115346-FFB3-59D7-C0BA-909A7B9242C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4" creationId="{C0226C33-7E71-340E-BEA1-89BE51FDD974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5" creationId="{ED48A327-66FC-754B-EB54-20B31204CEDD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87" creationId="{F13DFAF2-6AE3-1C4B-B770-FD841535704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1" creationId="{4B1FF351-19B9-02B3-45F3-FDA699D0A7FD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2" creationId="{143D2B3F-8F26-4403-061E-60DA84DF3724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3" creationId="{CEE655B4-9471-3EA4-B517-D951AE3B693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4" creationId="{760F8C46-1135-E4E4-49B3-8249FC9FFE5C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5" creationId="{9F243CC8-BDCC-BA33-C0BB-3114E04C906F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6" creationId="{BE5D0F65-2F33-0D48-F826-E7939322C06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7" creationId="{D55E731F-8549-B582-8842-6922D86DD7A2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8" creationId="{278772C5-1DAD-D29C-122F-505D074157CF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299" creationId="{24393FA3-DD97-6DD3-B9F3-BE7A00C1B0B9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0" creationId="{F7A3D442-ECBA-5740-6696-47DAD41E9631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1" creationId="{5856DB9C-025D-583A-FD80-10C153272C95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2" creationId="{A5B047F3-DF76-3A9C-7D7E-F8E7AC786591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3" creationId="{7F4BCD95-A282-CFF2-2B91-717FA8E15450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4" creationId="{904FA619-DE36-ACBC-58F0-CBFC74958FEE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5" creationId="{0F731373-6939-844D-DCBF-8C35A8AF516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6" creationId="{D2514892-88E4-68E1-C747-DE3B99B2996E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7" creationId="{623EA806-5DA4-6C73-4607-1EC55DC7133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8" creationId="{EF41C3FE-D43C-35F9-8C82-FC79D9918E7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09" creationId="{93DCAA27-8EE0-393B-5FCD-B05191BD7B0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0" creationId="{37F2A21D-C9BC-2F28-3DB0-5E0D8DAC4EFC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1" creationId="{B8D4F2CB-74C0-CB2C-1F44-2FACBC6F54F1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2" creationId="{D1B212BB-4AC0-8786-FFD8-0519EB490C0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3" creationId="{1DE4E352-6817-D5BF-90BF-FF0878C9FACC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4" creationId="{0BF1E962-4149-C422-55EB-20863B2E1C5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5" creationId="{1592D99A-C2FA-9562-E7E6-FC7874DE2618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6" creationId="{6352028A-3FE1-555C-4A52-5D84FB6CCEC2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7" creationId="{31AAA378-ED34-0EE5-7FFD-46B241E8FA11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8" creationId="{ACBF6FE4-CA6B-2646-23C4-8B95C8B5328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19" creationId="{AA2E326B-EE56-1206-0F65-E08DD4F06F6D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0" creationId="{FD690135-8B2A-7191-A9ED-23C4AC0E09D6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1" creationId="{7A71FC2A-2C4D-1E54-9790-0EA42FB8C169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2" creationId="{09F35BA4-25F6-4C26-0724-1D33C5D60285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3" creationId="{92851281-6BF1-C1FB-3B72-3E2F159F0869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4" creationId="{880C030D-0826-1FB0-3DB6-0E5D2CC8D28B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5" creationId="{99181DE8-CF1A-1E34-3AE9-70C9AC68C32D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6" creationId="{F687CC26-873F-87BF-46B6-039DE4F442A7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7" creationId="{C7B0FF08-EF2E-922F-ADAD-69EBD2A9AC55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8" creationId="{9E0EBEC9-FB9E-C5ED-71D6-93E8153CD50B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29" creationId="{1F51F09A-5113-95BD-C373-5FEFEE455F93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30" creationId="{8C6E383D-50A1-B998-894F-96DB4277E0BC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31" creationId="{91EB0756-77B9-260D-E83C-1C8576EB9ABE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32" creationId="{108DD082-0BF2-116A-B05D-A25A001D5881}"/>
          </ac:spMkLst>
        </pc:spChg>
        <pc:spChg chg="add del mod">
          <ac:chgData name="Dao Xuan Son 20203763" userId="0b23e7f2-0004-4acc-a187-9747a3f3c6da" providerId="ADAL" clId="{C3561F1C-30B6-46BE-8347-C512B7A6D0AB}" dt="2024-03-03T03:11:55.398" v="3654" actId="478"/>
          <ac:spMkLst>
            <pc:docMk/>
            <pc:sldMk cId="1896825392" sldId="288"/>
            <ac:spMk id="333" creationId="{B2062ED3-D570-919B-229C-8FBAC89D2668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34" creationId="{883DFE71-D191-AAA3-1D93-143C1A431BE4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35" creationId="{C31A48BE-87D4-D1AF-0785-D98141DF6934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36" creationId="{B0933970-0B2A-D6A4-7BF0-334DB0539DC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37" creationId="{4B376E69-98A4-36C0-1D66-944F61541F51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38" creationId="{61605FD5-47AE-9CC7-9AA3-DEE3262A0437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39" creationId="{413BF9D0-2E61-A9EC-73EB-FFC447E30043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0" creationId="{E664CCDA-7149-20CE-4148-7CAF9DF28424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1" creationId="{FBA64042-5556-EA7A-F50F-A42F5C4A2D49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2" creationId="{664AE0E8-C381-F5F3-DD4D-BC7A993A80D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3" creationId="{41C0E70B-0C8F-2AD6-C7B1-C1405918181F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4" creationId="{4970A809-8A1E-D3DF-905E-90DB3A62215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5" creationId="{FD2264E3-C590-E780-E9E6-0EC7DA5CFD5B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46" creationId="{9E29B9D0-44BA-C08E-1CA9-F79818301CCB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0" creationId="{784F3308-E94C-80DE-558E-EE76E360D9A8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1" creationId="{3E0C3DAF-914F-8864-F2F3-582F3042A52D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2" creationId="{317DE11F-F22B-8057-4C3F-F9B0DBBC88A3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6" creationId="{478A8587-251B-34FB-CA1B-1F78B127099B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7" creationId="{9BDFB1CA-EAD0-A7D2-308F-4D1F9D71C48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8" creationId="{D564DFE9-91D5-FC33-E7E9-2BF0FB9C223D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59" creationId="{30BBD0D0-BC54-A85E-2888-7C3ED39AE555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60" creationId="{EB52CBEC-3D6C-F55B-953A-ED32EA49A925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61" creationId="{6382DB3F-A14D-71C7-3954-C6017C453A85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63" creationId="{D1FA4E55-BD8E-BDEF-AECB-528C53D5D3E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67" creationId="{8AD39212-AFF5-FFA4-92FF-FA188A97702F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68" creationId="{550D4CF2-11AD-2AB4-6EC5-197CC15FA2B6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69" creationId="{9BF4E749-4965-D2D4-EFFE-E02B14D77E5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0" creationId="{128920F0-73AA-DAAD-3306-E4DBC13F59C2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1" creationId="{5A36AC07-5F1C-03B5-9AE8-3C4F6C9FD68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2" creationId="{A0AA4476-24D5-A8E5-7309-9C2CD3B93377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3" creationId="{1740DA88-C3DD-5606-AB25-90A6C3045EE2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4" creationId="{5D4F2F90-C8AB-6510-5817-8F7FA463B2B1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5" creationId="{AD057945-5FA9-6A9E-8ED5-5293BB21B481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6" creationId="{7841FF78-E484-6278-0418-81E67C8A8347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7" creationId="{99980DAD-3162-ECBE-D87A-4AB9937D1CA0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8" creationId="{8A7B066A-56FA-33AE-A724-37EE0329206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79" creationId="{C6B71BD2-D081-B81E-3307-6084BC45407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0" creationId="{C604247C-49F6-B450-5AC1-61EFE8625075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1" creationId="{17E30A57-B231-BDF8-5A61-3AA78F85B590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2" creationId="{FAFD817A-EE25-E630-B41D-1A476D7ABCB3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3" creationId="{9B379B37-3A27-6550-DECD-C49CE01F2301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4" creationId="{24A5E475-14EA-55E7-9DC3-5B9127908629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5" creationId="{8A4AF674-26AD-6384-8747-6863577EDC60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6" creationId="{2B212DBB-0401-74F1-0521-251EB7BE8AE5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7" creationId="{7C0B5045-1593-EA66-AE66-6C7B1AF5C9FF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8" creationId="{674F766A-099A-D919-C5BC-107D6532CE38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89" creationId="{798375C6-582A-5FA9-BDF3-E8A01B0233C2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0" creationId="{6B0ABA85-6BE9-C59B-F4A2-A39BD73D7DED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1" creationId="{BDC2A08D-FE27-5173-B728-4BBC60660358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2" creationId="{0D8F9E64-0A5F-BD5A-8ABB-079E7BBF700C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3" creationId="{6F36495C-7BD5-FC66-E6E1-41195DC25A7B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4" creationId="{F9236C89-BF99-D4A2-1785-FF15C585BA2D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5" creationId="{2942851A-6AC6-99EE-F08C-9C2C0E5DB36D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6" creationId="{10AA12D6-A972-63F1-13BB-5AAD5C57B489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7" creationId="{EB37599F-4967-CDCD-BEE7-653FDB046EF4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8" creationId="{24ED4ECC-FD6B-A19B-76A9-E11B3DA1946A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399" creationId="{CAD2D502-DAC7-1FD1-5588-E5496E5AB95F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0" creationId="{BCB2A1C2-0321-442F-B0FC-858FB8E7433E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1" creationId="{9EB4EE27-DEAE-2F47-24A2-AFE5271F8A10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2" creationId="{07F50638-CE2D-3AD0-7307-23918F029B45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3" creationId="{5EEC1CE9-051C-7B1E-ECD5-C839CEAE534A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4" creationId="{A633766B-802A-0506-8164-29944F8F0731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5" creationId="{DAED7E01-D4BE-F311-2B54-E7CC1704B397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6" creationId="{58A88FE0-39C5-6F82-4E95-23265D57D424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7" creationId="{D35C76FA-5FD3-B7E5-816C-81B4B5A6C88B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8" creationId="{0510CCC1-7F96-583C-F31C-4A3DE8BBDA13}"/>
          </ac:spMkLst>
        </pc:spChg>
        <pc:spChg chg="add mod">
          <ac:chgData name="Dao Xuan Son 20203763" userId="0b23e7f2-0004-4acc-a187-9747a3f3c6da" providerId="ADAL" clId="{C3561F1C-30B6-46BE-8347-C512B7A6D0AB}" dt="2024-03-03T03:11:56.415" v="3655"/>
          <ac:spMkLst>
            <pc:docMk/>
            <pc:sldMk cId="1896825392" sldId="288"/>
            <ac:spMk id="409" creationId="{AC3CDB52-BE3E-8853-7793-1EC9C2599C2A}"/>
          </ac:spMkLst>
        </pc:spChg>
        <pc:picChg chg="del">
          <ac:chgData name="Dao Xuan Son 20203763" userId="0b23e7f2-0004-4acc-a187-9747a3f3c6da" providerId="ADAL" clId="{C3561F1C-30B6-46BE-8347-C512B7A6D0AB}" dt="2024-03-03T02:53:08.133" v="3632" actId="478"/>
          <ac:picMkLst>
            <pc:docMk/>
            <pc:sldMk cId="1896825392" sldId="288"/>
            <ac:picMk id="19" creationId="{15F706F9-0FA3-6360-3658-6EC520D8F1C8}"/>
          </ac:picMkLst>
        </pc:picChg>
        <pc:cxnChg chg="del">
          <ac:chgData name="Dao Xuan Son 20203763" userId="0b23e7f2-0004-4acc-a187-9747a3f3c6da" providerId="ADAL" clId="{C3561F1C-30B6-46BE-8347-C512B7A6D0AB}" dt="2024-03-03T02:53:11.602" v="3633" actId="478"/>
          <ac:cxnSpMkLst>
            <pc:docMk/>
            <pc:sldMk cId="1896825392" sldId="288"/>
            <ac:cxnSpMk id="9" creationId="{2A9F65CB-A71F-FA1A-B8A1-C9F446AA6BDE}"/>
          </ac:cxnSpMkLst>
        </pc:cxnChg>
        <pc:cxnChg chg="del">
          <ac:chgData name="Dao Xuan Son 20203763" userId="0b23e7f2-0004-4acc-a187-9747a3f3c6da" providerId="ADAL" clId="{C3561F1C-30B6-46BE-8347-C512B7A6D0AB}" dt="2024-03-03T02:53:11.602" v="3633" actId="478"/>
          <ac:cxnSpMkLst>
            <pc:docMk/>
            <pc:sldMk cId="1896825392" sldId="288"/>
            <ac:cxnSpMk id="14" creationId="{AC8328C9-BA51-321E-DA86-07D5B33A8B4A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32" creationId="{DCA913F1-1F8D-412B-5E22-F3BF454B7ED3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33" creationId="{06A69211-FC44-92D7-D65F-24C7CB3C6C85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34" creationId="{AAE2AA8D-E36A-E7DA-162D-E85416DC2BC3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38" creationId="{5C125623-D202-DCE1-C78D-E61F622C6553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39" creationId="{7887A10D-F181-0F9C-49BD-A0D77FB4CBD1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40" creationId="{B8F267CB-7F98-5FE6-2903-E05922EC2D11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48" creationId="{2267E783-4CB5-BF53-17AD-2C56FFD4301C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50" creationId="{2AF41D1E-73C7-CF9D-2275-5216B942819C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51" creationId="{A0516737-8926-6F78-6502-F5D1024028B4}"/>
          </ac:cxnSpMkLst>
        </pc:cxnChg>
        <pc:cxnChg chg="add mod">
          <ac:chgData name="Dao Xuan Son 20203763" userId="0b23e7f2-0004-4acc-a187-9747a3f3c6da" providerId="ADAL" clId="{C3561F1C-30B6-46BE-8347-C512B7A6D0AB}" dt="2024-03-03T02:58:16.706" v="3640" actId="1076"/>
          <ac:cxnSpMkLst>
            <pc:docMk/>
            <pc:sldMk cId="1896825392" sldId="288"/>
            <ac:cxnSpMk id="52" creationId="{ABE82F4A-CC51-4676-1263-57A207E05F5F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18" creationId="{E046CC46-214F-1E77-DB51-28D7120B32DF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19" creationId="{8514DE32-59E7-2A52-182C-D5A063A46B11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20" creationId="{0BE85E93-04A2-9C67-9D99-D7612928762D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24" creationId="{ABF4532E-A75D-856E-50BA-CC61FCD323BF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25" creationId="{4E4E7C81-6C05-7DED-A1EE-A2E1C40FD55C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26" creationId="{4D39327A-8BF9-20C1-2CC8-ADE5B581BAC9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34" creationId="{761C3695-82D9-6455-B356-4AB4F1346E5B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36" creationId="{1D67B4D4-7147-0662-DD10-A9CCE7C01C6C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37" creationId="{01E56155-C235-8E0B-B4CA-07B395534583}"/>
          </ac:cxnSpMkLst>
        </pc:cxnChg>
        <pc:cxnChg chg="add mod">
          <ac:chgData name="Dao Xuan Son 20203763" userId="0b23e7f2-0004-4acc-a187-9747a3f3c6da" providerId="ADAL" clId="{C3561F1C-30B6-46BE-8347-C512B7A6D0AB}" dt="2024-03-03T02:58:18.149" v="3641"/>
          <ac:cxnSpMkLst>
            <pc:docMk/>
            <pc:sldMk cId="1896825392" sldId="288"/>
            <ac:cxnSpMk id="138" creationId="{646C494C-AE21-DD83-DD7B-0BDF3BEFDD5E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195" creationId="{8A59E5DA-5FCC-D3CB-F2C4-A149A2EF4074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196" creationId="{7C2A56AD-C4AC-005F-1EC3-57F7C0C0BFCB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197" creationId="{E0DD4FF8-34F6-0884-3390-F96E3C529EDF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01" creationId="{585CFCE2-FDF1-CB63-07BD-D5B2A3D9F2EB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02" creationId="{D47398F7-0005-D27F-D503-2D52C0A600FF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03" creationId="{4A8127C1-5686-1B07-EB7E-A24BA3DCC17B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10" creationId="{5FCB0B13-B67E-4263-590A-CCD19404ADB6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12" creationId="{82F32E09-3376-7381-25F3-2EDC1AC544AD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13" creationId="{E5FE13AE-BC04-9972-2703-4F472A587766}"/>
          </ac:cxnSpMkLst>
        </pc:cxnChg>
        <pc:cxnChg chg="add mod">
          <ac:chgData name="Dao Xuan Son 20203763" userId="0b23e7f2-0004-4acc-a187-9747a3f3c6da" providerId="ADAL" clId="{C3561F1C-30B6-46BE-8347-C512B7A6D0AB}" dt="2024-03-03T03:00:14.434" v="3644" actId="1076"/>
          <ac:cxnSpMkLst>
            <pc:docMk/>
            <pc:sldMk cId="1896825392" sldId="288"/>
            <ac:cxnSpMk id="214" creationId="{D4EF9174-5253-EBEE-34E7-EB5ED0617F7D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71" creationId="{AF8D9D74-FEC7-5F01-EC61-3CEE1286F9F1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72" creationId="{6427E11C-1FB7-22A1-3E00-DFF5386A3DB8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73" creationId="{E3321CB0-1853-D223-15B6-90529A8CFB8C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77" creationId="{FC15760D-CA00-CB19-1010-D8B2B8B1A913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78" creationId="{0D925809-1A60-F0D6-8D4D-509FF19DA8FB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79" creationId="{5E47FF1D-BCAB-D68E-8A06-55002F003ABC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86" creationId="{E5ABB42A-2AF6-F503-810B-BD94D146A3CF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88" creationId="{BD4CEE9B-40AB-9F1A-BF91-3BAA8786DEBD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89" creationId="{726BE82E-49C0-FCA5-F43C-BD717EC71B02}"/>
          </ac:cxnSpMkLst>
        </pc:cxnChg>
        <pc:cxnChg chg="add del mod">
          <ac:chgData name="Dao Xuan Son 20203763" userId="0b23e7f2-0004-4acc-a187-9747a3f3c6da" providerId="ADAL" clId="{C3561F1C-30B6-46BE-8347-C512B7A6D0AB}" dt="2024-03-03T03:11:55.398" v="3654" actId="478"/>
          <ac:cxnSpMkLst>
            <pc:docMk/>
            <pc:sldMk cId="1896825392" sldId="288"/>
            <ac:cxnSpMk id="290" creationId="{58BE7D0B-4456-A58F-7213-ED92867F092B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47" creationId="{11A3C57B-B425-169A-9F72-23D0C5200D57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48" creationId="{4C6A823F-AD12-AD02-1DCF-9AF9B9E9DB40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49" creationId="{D5E5717F-D297-9656-D475-2E5619F14653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53" creationId="{BCE6BDFB-141D-0DE7-3F56-D0581E999431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54" creationId="{2776BEE0-A663-478F-27BC-4EEFE67E8F01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55" creationId="{6F4F88A9-C38C-5E18-28B2-FB9BCCC39B38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62" creationId="{A63804CC-4465-9EFF-7536-DE0DD6F32545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64" creationId="{BD65EB7F-DDF8-7D49-0DD8-F5BD270C1D7F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65" creationId="{B5C82237-0AEF-9729-0F53-CFBAB540D740}"/>
          </ac:cxnSpMkLst>
        </pc:cxnChg>
        <pc:cxnChg chg="add mod">
          <ac:chgData name="Dao Xuan Son 20203763" userId="0b23e7f2-0004-4acc-a187-9747a3f3c6da" providerId="ADAL" clId="{C3561F1C-30B6-46BE-8347-C512B7A6D0AB}" dt="2024-03-03T03:11:56.415" v="3655"/>
          <ac:cxnSpMkLst>
            <pc:docMk/>
            <pc:sldMk cId="1896825392" sldId="288"/>
            <ac:cxnSpMk id="366" creationId="{2A55E27C-0191-AE83-8A97-4DB2BC3F95A5}"/>
          </ac:cxnSpMkLst>
        </pc:cxnChg>
      </pc:sldChg>
      <pc:sldChg chg="add del">
        <pc:chgData name="Dao Xuan Son 20203763" userId="0b23e7f2-0004-4acc-a187-9747a3f3c6da" providerId="ADAL" clId="{C3561F1C-30B6-46BE-8347-C512B7A6D0AB}" dt="2024-03-03T02:53:12.919" v="3635"/>
        <pc:sldMkLst>
          <pc:docMk/>
          <pc:sldMk cId="2195622454" sldId="289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573732004" sldId="290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523127151" sldId="291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013029571" sldId="292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601276256" sldId="294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50885643" sldId="295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801796541" sldId="296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301443255" sldId="297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77423611" sldId="298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323244562" sldId="299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295218965" sldId="300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614760004" sldId="301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355074525" sldId="302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336307799" sldId="303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804550232" sldId="304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974009084" sldId="305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4014704963" sldId="306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973777976" sldId="307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298839620" sldId="324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743221302" sldId="328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931026342" sldId="339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430704819" sldId="340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87537807" sldId="341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290086461" sldId="342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518942596" sldId="343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729113046" sldId="345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445049627" sldId="346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242469961" sldId="347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1740298932" sldId="348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795334935" sldId="349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608592956" sldId="350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716777922" sldId="351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90419557" sldId="352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2091512" sldId="353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365616707" sldId="354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519860367" sldId="355"/>
        </pc:sldMkLst>
      </pc:sldChg>
      <pc:sldChg chg="add del">
        <pc:chgData name="Dao Xuan Son 20203763" userId="0b23e7f2-0004-4acc-a187-9747a3f3c6da" providerId="ADAL" clId="{C3561F1C-30B6-46BE-8347-C512B7A6D0AB}" dt="2024-03-03T15:23:54.531" v="3693"/>
        <pc:sldMkLst>
          <pc:docMk/>
          <pc:sldMk cId="2256137705" sldId="356"/>
        </pc:sldMkLst>
      </pc:sldChg>
    </pc:docChg>
  </pc:docChgLst>
  <pc:docChgLst>
    <pc:chgData name="Dao Xuan Son 20203763" userId="S::son.dx203763@sis.hust.edu.vn::0b23e7f2-0004-4acc-a187-9747a3f3c6da" providerId="AD" clId="Web-{6331D220-9EA4-0277-7C0F-9B620448BAD7}"/>
    <pc:docChg chg="modSld">
      <pc:chgData name="Dao Xuan Son 20203763" userId="S::son.dx203763@sis.hust.edu.vn::0b23e7f2-0004-4acc-a187-9747a3f3c6da" providerId="AD" clId="Web-{6331D220-9EA4-0277-7C0F-9B620448BAD7}" dt="2024-02-29T16:05:45.335" v="127"/>
      <pc:docMkLst>
        <pc:docMk/>
      </pc:docMkLst>
      <pc:sldChg chg="modSp">
        <pc:chgData name="Dao Xuan Son 20203763" userId="S::son.dx203763@sis.hust.edu.vn::0b23e7f2-0004-4acc-a187-9747a3f3c6da" providerId="AD" clId="Web-{6331D220-9EA4-0277-7C0F-9B620448BAD7}" dt="2024-02-29T16:05:45.335" v="127"/>
        <pc:sldMkLst>
          <pc:docMk/>
          <pc:sldMk cId="397632953" sldId="258"/>
        </pc:sldMkLst>
        <pc:spChg chg="mod">
          <ac:chgData name="Dao Xuan Son 20203763" userId="S::son.dx203763@sis.hust.edu.vn::0b23e7f2-0004-4acc-a187-9747a3f3c6da" providerId="AD" clId="Web-{6331D220-9EA4-0277-7C0F-9B620448BAD7}" dt="2024-02-29T16:02:11.923" v="0" actId="1076"/>
          <ac:spMkLst>
            <pc:docMk/>
            <pc:sldMk cId="397632953" sldId="258"/>
            <ac:spMk id="2" creationId="{3FA82CDF-D1A1-1E97-CE50-8ED1BA6E0C80}"/>
          </ac:spMkLst>
        </pc:spChg>
        <pc:grpChg chg="mod">
          <ac:chgData name="Dao Xuan Son 20203763" userId="S::son.dx203763@sis.hust.edu.vn::0b23e7f2-0004-4acc-a187-9747a3f3c6da" providerId="AD" clId="Web-{6331D220-9EA4-0277-7C0F-9B620448BAD7}" dt="2024-02-29T16:03:33.722" v="10" actId="14100"/>
          <ac:grpSpMkLst>
            <pc:docMk/>
            <pc:sldMk cId="397632953" sldId="258"/>
            <ac:grpSpMk id="1027" creationId="{3C35B6CB-B26B-101C-052E-F720A5452C04}"/>
          </ac:grpSpMkLst>
        </pc:grpChg>
        <pc:graphicFrameChg chg="mod modGraphic">
          <ac:chgData name="Dao Xuan Son 20203763" userId="S::son.dx203763@sis.hust.edu.vn::0b23e7f2-0004-4acc-a187-9747a3f3c6da" providerId="AD" clId="Web-{6331D220-9EA4-0277-7C0F-9B620448BAD7}" dt="2024-02-29T16:05:45.335" v="127"/>
          <ac:graphicFrameMkLst>
            <pc:docMk/>
            <pc:sldMk cId="397632953" sldId="258"/>
            <ac:graphicFrameMk id="29" creationId="{2E6585C8-1607-45C5-E36F-BF99FFDC7744}"/>
          </ac:graphicFrameMkLst>
        </pc:graphicFrameChg>
      </pc:sldChg>
    </pc:docChg>
  </pc:docChgLst>
  <pc:docChgLst>
    <pc:chgData name="Truong Dai Duong 20203687" userId="S::duong.td203687@sis.hust.edu.vn::4b679bf0-57de-4ef7-ad9b-3dff42272e34" providerId="AD" clId="Web-{D8F698EC-CE42-8B8F-6B38-3891ABCE7293}"/>
    <pc:docChg chg="modSld">
      <pc:chgData name="Truong Dai Duong 20203687" userId="S::duong.td203687@sis.hust.edu.vn::4b679bf0-57de-4ef7-ad9b-3dff42272e34" providerId="AD" clId="Web-{D8F698EC-CE42-8B8F-6B38-3891ABCE7293}" dt="2024-02-29T14:43:25.093" v="4" actId="1076"/>
      <pc:docMkLst>
        <pc:docMk/>
      </pc:docMkLst>
      <pc:sldChg chg="modSp">
        <pc:chgData name="Truong Dai Duong 20203687" userId="S::duong.td203687@sis.hust.edu.vn::4b679bf0-57de-4ef7-ad9b-3dff42272e34" providerId="AD" clId="Web-{D8F698EC-CE42-8B8F-6B38-3891ABCE7293}" dt="2024-02-29T14:43:25.093" v="4" actId="1076"/>
        <pc:sldMkLst>
          <pc:docMk/>
          <pc:sldMk cId="1474254792" sldId="279"/>
        </pc:sldMkLst>
        <pc:picChg chg="mod">
          <ac:chgData name="Truong Dai Duong 20203687" userId="S::duong.td203687@sis.hust.edu.vn::4b679bf0-57de-4ef7-ad9b-3dff42272e34" providerId="AD" clId="Web-{D8F698EC-CE42-8B8F-6B38-3891ABCE7293}" dt="2024-02-29T14:43:25.093" v="4" actId="1076"/>
          <ac:picMkLst>
            <pc:docMk/>
            <pc:sldMk cId="1474254792" sldId="279"/>
            <ac:picMk id="1026" creationId="{988582F9-C03C-218D-43B7-48667FE92369}"/>
          </ac:picMkLst>
        </pc:picChg>
      </pc:sldChg>
    </pc:docChg>
  </pc:docChgLst>
  <pc:docChgLst>
    <pc:chgData name="Nguyen Duc Minh - Vien Dien Tu Vien Thong" userId="S::minh.nguyenduc1@hust.edu.vn::db9500b4-8adb-42e5-a98f-80b20c17dcf4" providerId="AD" clId="Web-{A84F6D95-67FB-E8BE-2C41-A816B418BD03}"/>
    <pc:docChg chg="modSld">
      <pc:chgData name="Nguyen Duc Minh - Vien Dien Tu Vien Thong" userId="S::minh.nguyenduc1@hust.edu.vn::db9500b4-8adb-42e5-a98f-80b20c17dcf4" providerId="AD" clId="Web-{A84F6D95-67FB-E8BE-2C41-A816B418BD03}" dt="2024-03-02T09:43:23.047" v="70" actId="1076"/>
      <pc:docMkLst>
        <pc:docMk/>
      </pc:docMkLst>
      <pc:sldChg chg="delSp modSp modNotes">
        <pc:chgData name="Nguyen Duc Minh - Vien Dien Tu Vien Thong" userId="S::minh.nguyenduc1@hust.edu.vn::db9500b4-8adb-42e5-a98f-80b20c17dcf4" providerId="AD" clId="Web-{A84F6D95-67FB-E8BE-2C41-A816B418BD03}" dt="2024-03-02T09:43:23.047" v="70" actId="1076"/>
        <pc:sldMkLst>
          <pc:docMk/>
          <pc:sldMk cId="4227208309" sldId="276"/>
        </pc:sldMkLst>
        <pc:picChg chg="mod">
          <ac:chgData name="Nguyen Duc Minh - Vien Dien Tu Vien Thong" userId="S::minh.nguyenduc1@hust.edu.vn::db9500b4-8adb-42e5-a98f-80b20c17dcf4" providerId="AD" clId="Web-{A84F6D95-67FB-E8BE-2C41-A816B418BD03}" dt="2024-03-02T09:43:23.047" v="70" actId="1076"/>
          <ac:picMkLst>
            <pc:docMk/>
            <pc:sldMk cId="4227208309" sldId="276"/>
            <ac:picMk id="2" creationId="{54F20ACD-8379-05E0-EB42-FF1EDECE675E}"/>
          </ac:picMkLst>
        </pc:picChg>
        <pc:picChg chg="mod">
          <ac:chgData name="Nguyen Duc Minh - Vien Dien Tu Vien Thong" userId="S::minh.nguyenduc1@hust.edu.vn::db9500b4-8adb-42e5-a98f-80b20c17dcf4" providerId="AD" clId="Web-{A84F6D95-67FB-E8BE-2C41-A816B418BD03}" dt="2024-03-02T09:43:10.875" v="65" actId="1076"/>
          <ac:picMkLst>
            <pc:docMk/>
            <pc:sldMk cId="4227208309" sldId="276"/>
            <ac:picMk id="3" creationId="{48086760-25A2-B152-5A93-DF7C599CB7B7}"/>
          </ac:picMkLst>
        </pc:picChg>
        <pc:picChg chg="del mod">
          <ac:chgData name="Nguyen Duc Minh - Vien Dien Tu Vien Thong" userId="S::minh.nguyenduc1@hust.edu.vn::db9500b4-8adb-42e5-a98f-80b20c17dcf4" providerId="AD" clId="Web-{A84F6D95-67FB-E8BE-2C41-A816B418BD03}" dt="2024-03-02T09:43:14.219" v="67"/>
          <ac:picMkLst>
            <pc:docMk/>
            <pc:sldMk cId="4227208309" sldId="276"/>
            <ac:picMk id="7" creationId="{84EA52FF-EC3B-5983-72CC-3A96EBD16F95}"/>
          </ac:picMkLst>
        </pc:picChg>
        <pc:picChg chg="mod">
          <ac:chgData name="Nguyen Duc Minh - Vien Dien Tu Vien Thong" userId="S::minh.nguyenduc1@hust.edu.vn::db9500b4-8adb-42e5-a98f-80b20c17dcf4" providerId="AD" clId="Web-{A84F6D95-67FB-E8BE-2C41-A816B418BD03}" dt="2024-03-02T09:43:20.250" v="69" actId="1076"/>
          <ac:picMkLst>
            <pc:docMk/>
            <pc:sldMk cId="4227208309" sldId="276"/>
            <ac:picMk id="1026" creationId="{F2393DA8-FA26-AC10-4227-300D128D2518}"/>
          </ac:picMkLst>
        </pc:picChg>
      </pc:sldChg>
    </pc:docChg>
  </pc:docChgLst>
  <pc:docChgLst>
    <pc:chgData name="NGHIEM TUAN KHOI 20192941" userId="S::khoi.nt192941@sis.hust.edu.vn::d21aa424-1ae2-4d16-a857-1de6ae433a7b" providerId="AD" clId="Web-{4A032636-116D-87FD-A6F2-C6A461B0434D}"/>
    <pc:docChg chg="modSld">
      <pc:chgData name="NGHIEM TUAN KHOI 20192941" userId="S::khoi.nt192941@sis.hust.edu.vn::d21aa424-1ae2-4d16-a857-1de6ae433a7b" providerId="AD" clId="Web-{4A032636-116D-87FD-A6F2-C6A461B0434D}" dt="2024-02-28T10:10:30.885" v="494" actId="1076"/>
      <pc:docMkLst>
        <pc:docMk/>
      </pc:docMkLst>
      <pc:sldChg chg="addSp modSp">
        <pc:chgData name="NGHIEM TUAN KHOI 20192941" userId="S::khoi.nt192941@sis.hust.edu.vn::d21aa424-1ae2-4d16-a857-1de6ae433a7b" providerId="AD" clId="Web-{4A032636-116D-87FD-A6F2-C6A461B0434D}" dt="2024-02-28T10:10:30.885" v="494" actId="1076"/>
        <pc:sldMkLst>
          <pc:docMk/>
          <pc:sldMk cId="397632953" sldId="258"/>
        </pc:sldMkLst>
        <pc:spChg chg="add mod">
          <ac:chgData name="NGHIEM TUAN KHOI 20192941" userId="S::khoi.nt192941@sis.hust.edu.vn::d21aa424-1ae2-4d16-a857-1de6ae433a7b" providerId="AD" clId="Web-{4A032636-116D-87FD-A6F2-C6A461B0434D}" dt="2024-02-28T10:10:30.885" v="494" actId="1076"/>
          <ac:spMkLst>
            <pc:docMk/>
            <pc:sldMk cId="397632953" sldId="258"/>
            <ac:spMk id="2" creationId="{3FA82CDF-D1A1-1E97-CE50-8ED1BA6E0C80}"/>
          </ac:spMkLst>
        </pc:spChg>
        <pc:graphicFrameChg chg="mod modGraphic">
          <ac:chgData name="NGHIEM TUAN KHOI 20192941" userId="S::khoi.nt192941@sis.hust.edu.vn::d21aa424-1ae2-4d16-a857-1de6ae433a7b" providerId="AD" clId="Web-{4A032636-116D-87FD-A6F2-C6A461B0434D}" dt="2024-02-28T10:08:16.537" v="258"/>
          <ac:graphicFrameMkLst>
            <pc:docMk/>
            <pc:sldMk cId="397632953" sldId="258"/>
            <ac:graphicFrameMk id="29" creationId="{2E6585C8-1607-45C5-E36F-BF99FFDC7744}"/>
          </ac:graphicFrameMkLst>
        </pc:graphicFrameChg>
      </pc:sldChg>
    </pc:docChg>
  </pc:docChgLst>
  <pc:docChgLst>
    <pc:chgData name="Truong Dai Duong 20203687" userId="S::duong.td203687@sis.hust.edu.vn::4b679bf0-57de-4ef7-ad9b-3dff42272e34" providerId="AD" clId="Web-{B53FCF7D-819A-4E05-79BD-5F4777B37882}"/>
    <pc:docChg chg="modSld">
      <pc:chgData name="Truong Dai Duong 20203687" userId="S::duong.td203687@sis.hust.edu.vn::4b679bf0-57de-4ef7-ad9b-3dff42272e34" providerId="AD" clId="Web-{B53FCF7D-819A-4E05-79BD-5F4777B37882}" dt="2024-03-01T16:59:55.008" v="64"/>
      <pc:docMkLst>
        <pc:docMk/>
      </pc:docMkLst>
      <pc:sldChg chg="addSp delSp modSp">
        <pc:chgData name="Truong Dai Duong 20203687" userId="S::duong.td203687@sis.hust.edu.vn::4b679bf0-57de-4ef7-ad9b-3dff42272e34" providerId="AD" clId="Web-{B53FCF7D-819A-4E05-79BD-5F4777B37882}" dt="2024-03-01T16:59:55.008" v="64"/>
        <pc:sldMkLst>
          <pc:docMk/>
          <pc:sldMk cId="829215867" sldId="281"/>
        </pc:sldMkLst>
        <pc:spChg chg="add del mod">
          <ac:chgData name="Truong Dai Duong 20203687" userId="S::duong.td203687@sis.hust.edu.vn::4b679bf0-57de-4ef7-ad9b-3dff42272e34" providerId="AD" clId="Web-{B53FCF7D-819A-4E05-79BD-5F4777B37882}" dt="2024-03-01T16:59:55.008" v="64"/>
          <ac:spMkLst>
            <pc:docMk/>
            <pc:sldMk cId="829215867" sldId="281"/>
            <ac:spMk id="2" creationId="{0FF2C7F7-A7D2-96A1-C7BC-BC55DDFBE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8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1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1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4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DF2A-8FA3-856A-9724-8F9418749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1B3987-3F9D-49CB-7FA9-1A49D0259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162334-E943-7C4F-6952-5C57CEDF0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0D0D0D"/>
              </a:solidFill>
              <a:latin typeface="Söhne"/>
              <a:ea typeface="等线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0C86-0EEF-50CA-D78F-5631117F4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3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6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7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1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1623-57F3-9F96-CADE-69805421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D5932-FFF3-EDB7-4715-578C4BAFC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E599C-8FC4-F3C9-4143-014EB5A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F440-1F3E-C090-C51D-508E3679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62633" y="2022452"/>
            <a:ext cx="9466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Elevator Module using Verilog</a:t>
            </a:r>
            <a:endParaRPr lang="zh-CN" altLang="en-US" sz="60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253886" y="3963903"/>
            <a:ext cx="345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42176" y="3961444"/>
            <a:ext cx="6754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Performed by: Truong Quoc Anh</a:t>
            </a:r>
            <a:endParaRPr lang="zh-CN" altLang="en-US" sz="2200" b="1" dirty="0">
              <a:solidFill>
                <a:srgbClr val="1C4885"/>
              </a:solidFill>
              <a:latin typeface="Lato" panose="020F0502020204030203" pitchFamily="34" charset="0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2744AA3-AFAA-94CB-176E-465BEB374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9617026" y="438170"/>
            <a:ext cx="1905000" cy="1552862"/>
          </a:xfrm>
          <a:prstGeom prst="rect">
            <a:avLst/>
          </a:prstGeom>
        </p:spPr>
      </p:pic>
      <p:sp>
        <p:nvSpPr>
          <p:cNvPr id="2" name="文本框 16">
            <a:extLst>
              <a:ext uri="{FF2B5EF4-FFF2-40B4-BE49-F238E27FC236}">
                <a16:creationId xmlns:a16="http://schemas.microsoft.com/office/drawing/2014/main" id="{035C8C1E-6DA2-DB22-0781-4EA01ECA5683}"/>
              </a:ext>
            </a:extLst>
          </p:cNvPr>
          <p:cNvSpPr txBox="1"/>
          <p:nvPr/>
        </p:nvSpPr>
        <p:spPr>
          <a:xfrm>
            <a:off x="-2775106" y="1715378"/>
            <a:ext cx="2630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Dao Xuan Son</a:t>
            </a:r>
          </a:p>
          <a:p>
            <a:pPr algn="just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Nghiem Tuan Khoi</a:t>
            </a:r>
          </a:p>
          <a:p>
            <a:pPr algn="just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Truong Dai Duong</a:t>
            </a:r>
          </a:p>
          <a:p>
            <a:pPr algn="just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 Hoang Kien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ea typeface="Microsoft GothicNeo" panose="020B0500000101010101" pitchFamily="34" charset="-127"/>
              <a:cs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CD1489-4753-63D3-1ADA-C5E363B82D5F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 State base on Request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4427AE-7B47-D26A-45B2-BC709ECE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341" y="1797334"/>
            <a:ext cx="7899121" cy="385991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07E741-EADE-E301-A5D9-EB201CD1253B}"/>
              </a:ext>
            </a:extLst>
          </p:cNvPr>
          <p:cNvCxnSpPr/>
          <p:nvPr/>
        </p:nvCxnSpPr>
        <p:spPr>
          <a:xfrm flipH="1" flipV="1">
            <a:off x="6032704" y="4636702"/>
            <a:ext cx="1764277" cy="12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508FF9-0E3C-0803-37BC-90046E832870}"/>
              </a:ext>
            </a:extLst>
          </p:cNvPr>
          <p:cNvSpPr txBox="1"/>
          <p:nvPr/>
        </p:nvSpPr>
        <p:spPr>
          <a:xfrm>
            <a:off x="7900219" y="5826286"/>
            <a:ext cx="26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Close Door</a:t>
            </a:r>
          </a:p>
        </p:txBody>
      </p:sp>
    </p:spTree>
    <p:extLst>
      <p:ext uri="{BB962C8B-B14F-4D97-AF65-F5344CB8AC3E}">
        <p14:creationId xmlns:p14="http://schemas.microsoft.com/office/powerpoint/2010/main" val="337417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 State base on Request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25092-01F7-2C91-AE02-D19A61A2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74" y="1650969"/>
            <a:ext cx="7026249" cy="41303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E4C1BF-5C1A-306C-B02F-912C4145940F}"/>
              </a:ext>
            </a:extLst>
          </p:cNvPr>
          <p:cNvSpPr/>
          <p:nvPr/>
        </p:nvSpPr>
        <p:spPr>
          <a:xfrm>
            <a:off x="2659380" y="1704336"/>
            <a:ext cx="6758940" cy="17855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126119-F474-794D-727E-5303648C7C9A}"/>
              </a:ext>
            </a:extLst>
          </p:cNvPr>
          <p:cNvCxnSpPr/>
          <p:nvPr/>
        </p:nvCxnSpPr>
        <p:spPr>
          <a:xfrm flipH="1" flipV="1">
            <a:off x="9006840" y="2044572"/>
            <a:ext cx="922020" cy="5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104C71-1056-1821-C3B6-C5BA2DF3A56B}"/>
              </a:ext>
            </a:extLst>
          </p:cNvPr>
          <p:cNvSpPr txBox="1"/>
          <p:nvPr/>
        </p:nvSpPr>
        <p:spPr>
          <a:xfrm>
            <a:off x="10086177" y="1790700"/>
            <a:ext cx="132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Up Request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B4868-D3BD-64BD-2987-7DA02FEA8DEF}"/>
              </a:ext>
            </a:extLst>
          </p:cNvPr>
          <p:cNvSpPr/>
          <p:nvPr/>
        </p:nvSpPr>
        <p:spPr>
          <a:xfrm>
            <a:off x="2659380" y="3489879"/>
            <a:ext cx="6675120" cy="19965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FAED2-10BD-91B9-E278-ACE4D528D83A}"/>
              </a:ext>
            </a:extLst>
          </p:cNvPr>
          <p:cNvCxnSpPr>
            <a:cxnSpLocks/>
          </p:cNvCxnSpPr>
          <p:nvPr/>
        </p:nvCxnSpPr>
        <p:spPr>
          <a:xfrm flipH="1">
            <a:off x="9006840" y="3863340"/>
            <a:ext cx="1079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2885AD-0FCC-81C5-4DCE-7CBB147D1481}"/>
              </a:ext>
            </a:extLst>
          </p:cNvPr>
          <p:cNvSpPr txBox="1"/>
          <p:nvPr/>
        </p:nvSpPr>
        <p:spPr>
          <a:xfrm>
            <a:off x="10209695" y="3556558"/>
            <a:ext cx="132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Down Request</a:t>
            </a:r>
          </a:p>
        </p:txBody>
      </p:sp>
    </p:spTree>
    <p:extLst>
      <p:ext uri="{BB962C8B-B14F-4D97-AF65-F5344CB8AC3E}">
        <p14:creationId xmlns:p14="http://schemas.microsoft.com/office/powerpoint/2010/main" val="407851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5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State of Elevator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818B4-B407-60BC-071D-F5E4E276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718" y="1531621"/>
            <a:ext cx="5393923" cy="40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5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5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State of Elevator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F010B-88EE-D40F-394D-0D17F471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73" y="1816165"/>
            <a:ext cx="4122777" cy="3254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36E72-A7AD-9A87-EA58-A54B0D466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991" y="1413630"/>
            <a:ext cx="2990245" cy="43781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D85CC7-306C-C703-71FE-8995621C0C30}"/>
              </a:ext>
            </a:extLst>
          </p:cNvPr>
          <p:cNvCxnSpPr/>
          <p:nvPr/>
        </p:nvCxnSpPr>
        <p:spPr>
          <a:xfrm flipH="1" flipV="1">
            <a:off x="3667661" y="4428663"/>
            <a:ext cx="769620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BF31A4-E925-8BE6-F758-0AB9460D23B7}"/>
              </a:ext>
            </a:extLst>
          </p:cNvPr>
          <p:cNvCxnSpPr/>
          <p:nvPr/>
        </p:nvCxnSpPr>
        <p:spPr>
          <a:xfrm flipV="1">
            <a:off x="4937760" y="3208020"/>
            <a:ext cx="1904892" cy="21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31849-335A-E1B0-35C2-A5154A2CAD15}"/>
              </a:ext>
            </a:extLst>
          </p:cNvPr>
          <p:cNvSpPr/>
          <p:nvPr/>
        </p:nvSpPr>
        <p:spPr>
          <a:xfrm>
            <a:off x="7208520" y="2316480"/>
            <a:ext cx="2598420" cy="15011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70D87-F0BA-4E50-AE4D-AFC60E4C19A5}"/>
              </a:ext>
            </a:extLst>
          </p:cNvPr>
          <p:cNvSpPr/>
          <p:nvPr/>
        </p:nvSpPr>
        <p:spPr>
          <a:xfrm>
            <a:off x="1567390" y="2888816"/>
            <a:ext cx="2661710" cy="18965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BCE08-FCCF-0E42-D3F2-B82A6AAED34A}"/>
              </a:ext>
            </a:extLst>
          </p:cNvPr>
          <p:cNvSpPr txBox="1"/>
          <p:nvPr/>
        </p:nvSpPr>
        <p:spPr>
          <a:xfrm>
            <a:off x="3703320" y="5409664"/>
            <a:ext cx="229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and update next floor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C5B4-7CAB-B22C-DA97-FE8AE2358293}"/>
              </a:ext>
            </a:extLst>
          </p:cNvPr>
          <p:cNvSpPr/>
          <p:nvPr/>
        </p:nvSpPr>
        <p:spPr>
          <a:xfrm>
            <a:off x="7208520" y="4937760"/>
            <a:ext cx="1441028" cy="762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EDEB9-855E-69CD-0DBF-A097FDD69D53}"/>
              </a:ext>
            </a:extLst>
          </p:cNvPr>
          <p:cNvCxnSpPr/>
          <p:nvPr/>
        </p:nvCxnSpPr>
        <p:spPr>
          <a:xfrm flipH="1">
            <a:off x="8806865" y="5173980"/>
            <a:ext cx="1409135" cy="8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665BF6-47B7-44EB-C5EC-BBAEA0290EC6}"/>
              </a:ext>
            </a:extLst>
          </p:cNvPr>
          <p:cNvSpPr txBox="1"/>
          <p:nvPr/>
        </p:nvSpPr>
        <p:spPr>
          <a:xfrm>
            <a:off x="10373317" y="4760991"/>
            <a:ext cx="133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Door-led</a:t>
            </a:r>
          </a:p>
        </p:txBody>
      </p:sp>
    </p:spTree>
    <p:extLst>
      <p:ext uri="{BB962C8B-B14F-4D97-AF65-F5344CB8AC3E}">
        <p14:creationId xmlns:p14="http://schemas.microsoft.com/office/powerpoint/2010/main" val="51291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6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Control Output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28268-0555-B412-6F32-658A3A96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562" y="1734853"/>
            <a:ext cx="5086875" cy="35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5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5C2CA-622F-951E-DBDE-CFE713F4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50BAF1-2144-4D83-BBC6-38AECB09C4AB}"/>
              </a:ext>
            </a:extLst>
          </p:cNvPr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52A0E6-881F-086F-A549-85A0273769F6}"/>
              </a:ext>
            </a:extLst>
          </p:cNvPr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2F32E22-AD91-8ADC-F247-15991CA3EBE8}"/>
              </a:ext>
            </a:extLst>
          </p:cNvPr>
          <p:cNvSpPr/>
          <p:nvPr/>
        </p:nvSpPr>
        <p:spPr>
          <a:xfrm>
            <a:off x="414628" y="439838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7">
            <a:extLst>
              <a:ext uri="{FF2B5EF4-FFF2-40B4-BE49-F238E27FC236}">
                <a16:creationId xmlns:a16="http://schemas.microsoft.com/office/drawing/2014/main" id="{6A238EAA-4A9D-899A-76F4-BF0E27F3C151}"/>
              </a:ext>
            </a:extLst>
          </p:cNvPr>
          <p:cNvSpPr txBox="1"/>
          <p:nvPr/>
        </p:nvSpPr>
        <p:spPr>
          <a:xfrm>
            <a:off x="124744" y="545053"/>
            <a:ext cx="384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  <a:endParaRPr lang="zh-CN" altLang="en-US" sz="4000" dirty="0">
              <a:solidFill>
                <a:srgbClr val="1C4885"/>
              </a:solidFill>
              <a:latin typeface="Lato" panose="020F0502020204030203" pitchFamily="34" charset="0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7ED1D0-95F8-BA47-DBB5-CAD9B540C649}"/>
              </a:ext>
            </a:extLst>
          </p:cNvPr>
          <p:cNvSpPr/>
          <p:nvPr/>
        </p:nvSpPr>
        <p:spPr>
          <a:xfrm>
            <a:off x="414628" y="1265747"/>
            <a:ext cx="11385755" cy="5155235"/>
          </a:xfrm>
          <a:prstGeom prst="roundRect">
            <a:avLst>
              <a:gd name="adj" fmla="val 212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DF542A-E7FB-57FF-81B4-C33BC121225E}"/>
              </a:ext>
            </a:extLst>
          </p:cNvPr>
          <p:cNvSpPr txBox="1"/>
          <p:nvPr/>
        </p:nvSpPr>
        <p:spPr>
          <a:xfrm>
            <a:off x="1499682" y="1949373"/>
            <a:ext cx="205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3BEFC8-F271-613B-2907-D71A54C040A7}"/>
              </a:ext>
            </a:extLst>
          </p:cNvPr>
          <p:cNvSpPr txBox="1"/>
          <p:nvPr/>
        </p:nvSpPr>
        <p:spPr>
          <a:xfrm>
            <a:off x="5280307" y="2926237"/>
            <a:ext cx="19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Elevator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0EA3F-58DB-A230-24A1-E47C94134B2E}"/>
              </a:ext>
            </a:extLst>
          </p:cNvPr>
          <p:cNvSpPr txBox="1"/>
          <p:nvPr/>
        </p:nvSpPr>
        <p:spPr>
          <a:xfrm>
            <a:off x="5447578" y="5697084"/>
            <a:ext cx="18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DE2 - 115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29ED96-AC0E-1FCF-A641-51354C6359FF}"/>
              </a:ext>
            </a:extLst>
          </p:cNvPr>
          <p:cNvSpPr/>
          <p:nvPr/>
        </p:nvSpPr>
        <p:spPr>
          <a:xfrm>
            <a:off x="4257057" y="2900855"/>
            <a:ext cx="3576189" cy="36933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89F1E420-06A8-AEC8-9262-40A08927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40221" y="545053"/>
            <a:ext cx="1052356" cy="857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0673EC-7C6C-3D0C-DD89-E77B1C275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59" y="4503714"/>
            <a:ext cx="1057423" cy="8002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0B440F-5142-FB2A-4144-9EA5994DF573}"/>
              </a:ext>
            </a:extLst>
          </p:cNvPr>
          <p:cNvSpPr/>
          <p:nvPr/>
        </p:nvSpPr>
        <p:spPr>
          <a:xfrm>
            <a:off x="3243519" y="2900855"/>
            <a:ext cx="826710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C1DE78-3D68-0075-A2B4-E7D3717A8153}"/>
              </a:ext>
            </a:extLst>
          </p:cNvPr>
          <p:cNvSpPr/>
          <p:nvPr/>
        </p:nvSpPr>
        <p:spPr>
          <a:xfrm>
            <a:off x="8029786" y="2926237"/>
            <a:ext cx="826710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C62BFC-A3B1-3C42-057B-CF7EDF856C61}"/>
              </a:ext>
            </a:extLst>
          </p:cNvPr>
          <p:cNvSpPr/>
          <p:nvPr/>
        </p:nvSpPr>
        <p:spPr>
          <a:xfrm rot="5400000">
            <a:off x="5794100" y="3612763"/>
            <a:ext cx="579788" cy="3327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FF5B-DCA4-BBDF-DF8D-190221751DC4}"/>
              </a:ext>
            </a:extLst>
          </p:cNvPr>
          <p:cNvSpPr txBox="1"/>
          <p:nvPr/>
        </p:nvSpPr>
        <p:spPr>
          <a:xfrm>
            <a:off x="9741740" y="1949376"/>
            <a:ext cx="20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A7304-E664-5167-BB9B-8D2A031E0692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2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8FBAAB-D717-BACC-6DCA-ED80B5DB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2" y="2603194"/>
            <a:ext cx="3061877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Buttons at each floor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input [5:1] up,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inside the elevator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</a:t>
            </a:r>
            <a:r>
              <a:rPr lang="en-US" alt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Buttons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keep_close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keep_open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alt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nput[5:1]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input_floor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18DD6D7-B6B7-3838-511B-2C8EA183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490" y="2481208"/>
            <a:ext cx="244746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door; // = 1 for open, = 0 for closed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go_up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go_down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// controls the LED indicating movement direction at each floor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output[5:1]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led_up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led_down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// LEDs for the up/down buttons outside each floor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output[2:0]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current_floor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// controls the LED displaying the current floor number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output[5:1]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led_floor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// LEDs for the floor buttons inside the elevator </a:t>
            </a:r>
          </a:p>
        </p:txBody>
      </p:sp>
      <p:pic>
        <p:nvPicPr>
          <p:cNvPr id="1028" name="Picture 4" descr="mua kit fpga">
            <a:extLst>
              <a:ext uri="{FF2B5EF4-FFF2-40B4-BE49-F238E27FC236}">
                <a16:creationId xmlns:a16="http://schemas.microsoft.com/office/drawing/2014/main" id="{AB0045C9-A13E-92B2-D461-10785F35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46" y="4176974"/>
            <a:ext cx="1539295" cy="13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9793" y="52061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Frequency divider module from 50MHz to 1Hz.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6452" y="520612"/>
            <a:ext cx="446851" cy="44685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303" y="443310"/>
            <a:ext cx="5760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Submodule &amp; Top Module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973912" y="1062247"/>
            <a:ext cx="5458297" cy="835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18877-B59C-E4DB-40EC-968E23E76488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57E8F-BA4D-D32A-3476-CA2880EF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32" y="1612660"/>
            <a:ext cx="5049976" cy="1731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8B24E4-C69B-994C-2699-175562F396AE}"/>
              </a:ext>
            </a:extLst>
          </p:cNvPr>
          <p:cNvSpPr txBox="1"/>
          <p:nvPr/>
        </p:nvSpPr>
        <p:spPr>
          <a:xfrm>
            <a:off x="3825206" y="1235075"/>
            <a:ext cx="54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number on 7-segment Led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DA95CE-C680-4A42-E168-981B107C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32" y="4342366"/>
            <a:ext cx="5458297" cy="11964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A8C766-EA0E-B71D-D60A-510A22331B7E}"/>
              </a:ext>
            </a:extLst>
          </p:cNvPr>
          <p:cNvSpPr txBox="1"/>
          <p:nvPr/>
        </p:nvSpPr>
        <p:spPr>
          <a:xfrm>
            <a:off x="3270796" y="3852304"/>
            <a:ext cx="565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divider module from 50MHz to 1Hz.</a:t>
            </a: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9793" y="52061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divider module from 50MHz to 1Hz.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6452" y="520612"/>
            <a:ext cx="446851" cy="44685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303" y="443310"/>
            <a:ext cx="5760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Submodule &amp; Top Module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973912" y="1062247"/>
            <a:ext cx="5458297" cy="835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18877-B59C-E4DB-40EC-968E23E76488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21823-4528-E837-3621-E5D28F7174BB}"/>
              </a:ext>
            </a:extLst>
          </p:cNvPr>
          <p:cNvSpPr txBox="1"/>
          <p:nvPr/>
        </p:nvSpPr>
        <p:spPr>
          <a:xfrm>
            <a:off x="769877" y="1151554"/>
            <a:ext cx="42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500A80-C3A8-B2F4-A1B7-ABAF8AD4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29" y="1440884"/>
            <a:ext cx="7140559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9793" y="52061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divider module from 50MHz to 1Hz.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6452" y="520612"/>
            <a:ext cx="446851" cy="44685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303" y="443310"/>
            <a:ext cx="5760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Submodule &amp; Top Module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973912" y="1062247"/>
            <a:ext cx="5458297" cy="835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18877-B59C-E4DB-40EC-968E23E76488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21823-4528-E837-3621-E5D28F7174BB}"/>
              </a:ext>
            </a:extLst>
          </p:cNvPr>
          <p:cNvSpPr txBox="1"/>
          <p:nvPr/>
        </p:nvSpPr>
        <p:spPr>
          <a:xfrm>
            <a:off x="769877" y="1151554"/>
            <a:ext cx="42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top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E32A4E-864C-D9EE-8EA7-E6EF8FFC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54" y="1746530"/>
            <a:ext cx="72701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 State and Request after each Clock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89647C-850B-02CC-672D-3F944FEC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9" y="1471760"/>
            <a:ext cx="7494261" cy="1836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502C8-9ECD-C6B9-9EAF-AD435A4A1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8" y="3472445"/>
            <a:ext cx="3054341" cy="2149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E7B16B-5CA1-7BFB-8F7A-02BCBFCA2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612" y="1476688"/>
            <a:ext cx="3132091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 Request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02E29-80E8-C497-EDCB-7F8FB436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333" y="1671452"/>
            <a:ext cx="6790008" cy="393226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3D037-A537-0FD4-649C-E8D7479880CF}"/>
              </a:ext>
            </a:extLst>
          </p:cNvPr>
          <p:cNvCxnSpPr>
            <a:cxnSpLocks/>
          </p:cNvCxnSpPr>
          <p:nvPr/>
        </p:nvCxnSpPr>
        <p:spPr>
          <a:xfrm>
            <a:off x="2336800" y="2472852"/>
            <a:ext cx="98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EFBE22-FAD5-FD5A-D9AB-0EB7C9FDA884}"/>
              </a:ext>
            </a:extLst>
          </p:cNvPr>
          <p:cNvSpPr txBox="1"/>
          <p:nvPr/>
        </p:nvSpPr>
        <p:spPr>
          <a:xfrm>
            <a:off x="589263" y="2092960"/>
            <a:ext cx="1775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Automatically update the request state whenever there is a change signal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145558-9DD2-2474-EB0C-2362C8DBABE2}"/>
              </a:ext>
            </a:extLst>
          </p:cNvPr>
          <p:cNvCxnSpPr>
            <a:cxnSpLocks/>
          </p:cNvCxnSpPr>
          <p:nvPr/>
        </p:nvCxnSpPr>
        <p:spPr>
          <a:xfrm flipH="1">
            <a:off x="7172960" y="2092960"/>
            <a:ext cx="2811698" cy="209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B9650B-88C8-ECB3-813A-0C30D7E11A8F}"/>
              </a:ext>
            </a:extLst>
          </p:cNvPr>
          <p:cNvSpPr txBox="1"/>
          <p:nvPr/>
        </p:nvSpPr>
        <p:spPr>
          <a:xfrm>
            <a:off x="9984658" y="1653777"/>
            <a:ext cx="143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elevator reach the goal Floor, switch to Open 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0C6317-06EA-2197-DB8D-EBA19499B6FE}"/>
              </a:ext>
            </a:extLst>
          </p:cNvPr>
          <p:cNvSpPr/>
          <p:nvPr/>
        </p:nvSpPr>
        <p:spPr>
          <a:xfrm>
            <a:off x="3389376" y="2092960"/>
            <a:ext cx="1914144" cy="9123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A89B2E-7781-104C-FFE3-C8A4DD2BED1F}"/>
              </a:ext>
            </a:extLst>
          </p:cNvPr>
          <p:cNvSpPr/>
          <p:nvPr/>
        </p:nvSpPr>
        <p:spPr>
          <a:xfrm>
            <a:off x="3322320" y="2044572"/>
            <a:ext cx="2046421" cy="1046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B00B-F551-AC10-C242-D9A98C71DD01}"/>
              </a:ext>
            </a:extLst>
          </p:cNvPr>
          <p:cNvSpPr/>
          <p:nvPr/>
        </p:nvSpPr>
        <p:spPr>
          <a:xfrm>
            <a:off x="3232748" y="4112061"/>
            <a:ext cx="6567160" cy="14413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 Request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AB4DE5-024E-D87E-D52E-3D5B4AA23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617" y="1782740"/>
            <a:ext cx="4846740" cy="39170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6D21EF-C2D7-148C-5B31-E4138852D7B9}"/>
              </a:ext>
            </a:extLst>
          </p:cNvPr>
          <p:cNvSpPr/>
          <p:nvPr/>
        </p:nvSpPr>
        <p:spPr>
          <a:xfrm>
            <a:off x="4021106" y="1844589"/>
            <a:ext cx="4385762" cy="17529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BE633-E9EE-BDAC-0C47-5D9BE6D44978}"/>
              </a:ext>
            </a:extLst>
          </p:cNvPr>
          <p:cNvCxnSpPr>
            <a:cxnSpLocks/>
          </p:cNvCxnSpPr>
          <p:nvPr/>
        </p:nvCxnSpPr>
        <p:spPr>
          <a:xfrm flipH="1">
            <a:off x="3352800" y="238506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DCE2C-9135-82AA-DD12-7207D8FA1067}"/>
              </a:ext>
            </a:extLst>
          </p:cNvPr>
          <p:cNvSpPr txBox="1"/>
          <p:nvPr/>
        </p:nvSpPr>
        <p:spPr>
          <a:xfrm>
            <a:off x="883920" y="1844589"/>
            <a:ext cx="241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request move 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6243D-361E-88B2-3C51-CB28BDF4A36B}"/>
              </a:ext>
            </a:extLst>
          </p:cNvPr>
          <p:cNvSpPr/>
          <p:nvPr/>
        </p:nvSpPr>
        <p:spPr>
          <a:xfrm>
            <a:off x="3830319" y="3659378"/>
            <a:ext cx="4385763" cy="19443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F0B8DB-4EAF-FCD5-FE90-3736905EEBE8}"/>
              </a:ext>
            </a:extLst>
          </p:cNvPr>
          <p:cNvCxnSpPr/>
          <p:nvPr/>
        </p:nvCxnSpPr>
        <p:spPr>
          <a:xfrm flipV="1">
            <a:off x="8115300" y="2621280"/>
            <a:ext cx="952500" cy="214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6893F-1DE8-3405-DD69-B7C939DE99EF}"/>
              </a:ext>
            </a:extLst>
          </p:cNvPr>
          <p:cNvSpPr txBox="1"/>
          <p:nvPr/>
        </p:nvSpPr>
        <p:spPr>
          <a:xfrm>
            <a:off x="9056861" y="2097248"/>
            <a:ext cx="247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Request move Down</a:t>
            </a:r>
          </a:p>
        </p:txBody>
      </p:sp>
    </p:spTree>
    <p:extLst>
      <p:ext uri="{BB962C8B-B14F-4D97-AF65-F5344CB8AC3E}">
        <p14:creationId xmlns:p14="http://schemas.microsoft.com/office/powerpoint/2010/main" val="5695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57C-C235-9E86-FA22-1F78FCD3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C56769-43E8-4238-8DE6-4C2FDCA906A4}"/>
              </a:ext>
            </a:extLst>
          </p:cNvPr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D10D1-C366-B7D0-6C91-DAD38E58A6B6}"/>
              </a:ext>
            </a:extLst>
          </p:cNvPr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101DE4-7797-9119-F441-48D40E7D8174}"/>
              </a:ext>
            </a:extLst>
          </p:cNvPr>
          <p:cNvSpPr/>
          <p:nvPr/>
        </p:nvSpPr>
        <p:spPr>
          <a:xfrm>
            <a:off x="403122" y="46400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073B0-A83E-9744-87E2-4F7BB1E6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47" y="1633326"/>
            <a:ext cx="9038103" cy="391701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7819A41-DCA3-9681-F7BB-797EEEF9BAB7}"/>
              </a:ext>
            </a:extLst>
          </p:cNvPr>
          <p:cNvSpPr/>
          <p:nvPr/>
        </p:nvSpPr>
        <p:spPr>
          <a:xfrm>
            <a:off x="523342" y="681475"/>
            <a:ext cx="545914" cy="54591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30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492606-7B46-C157-49A0-6A4127EB8D61}"/>
              </a:ext>
            </a:extLst>
          </p:cNvPr>
          <p:cNvCxnSpPr>
            <a:cxnSpLocks/>
          </p:cNvCxnSpPr>
          <p:nvPr/>
        </p:nvCxnSpPr>
        <p:spPr>
          <a:xfrm>
            <a:off x="1069256" y="1254287"/>
            <a:ext cx="7769944" cy="53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F490AD1B-EF68-9F25-286B-1FFAA82A4C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5"/>
          <a:stretch/>
        </p:blipFill>
        <p:spPr>
          <a:xfrm>
            <a:off x="10550381" y="449825"/>
            <a:ext cx="1052356" cy="857829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050F7D1E-C12D-3655-9826-186CB7ACD519}"/>
              </a:ext>
            </a:extLst>
          </p:cNvPr>
          <p:cNvSpPr txBox="1"/>
          <p:nvPr/>
        </p:nvSpPr>
        <p:spPr>
          <a:xfrm>
            <a:off x="1099982" y="623345"/>
            <a:ext cx="9865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1C48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 State base on Request</a:t>
            </a:r>
            <a:endParaRPr lang="zh-CN" altLang="en-US" sz="3500" dirty="0">
              <a:solidFill>
                <a:srgbClr val="1C4885"/>
              </a:solidFill>
              <a:latin typeface="Lato" panose="020F0502020204030203" pitchFamily="34" charset="0"/>
              <a:ea typeface="FZZhengHeiS-DB-GB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045063-B628-76DB-E10A-D9E3C77254A1}"/>
              </a:ext>
            </a:extLst>
          </p:cNvPr>
          <p:cNvSpPr/>
          <p:nvPr/>
        </p:nvSpPr>
        <p:spPr>
          <a:xfrm>
            <a:off x="11852377" y="6527800"/>
            <a:ext cx="323850" cy="323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47D24-FEE9-610C-6C06-C967AB365E1B}"/>
              </a:ext>
            </a:extLst>
          </p:cNvPr>
          <p:cNvSpPr txBox="1"/>
          <p:nvPr/>
        </p:nvSpPr>
        <p:spPr>
          <a:xfrm>
            <a:off x="1641741" y="1883879"/>
            <a:ext cx="3200400" cy="4686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38FE1-F010-5FFF-CB9C-55A665C2CDE6}"/>
              </a:ext>
            </a:extLst>
          </p:cNvPr>
          <p:cNvCxnSpPr/>
          <p:nvPr/>
        </p:nvCxnSpPr>
        <p:spPr>
          <a:xfrm flipH="1">
            <a:off x="4954228" y="2097939"/>
            <a:ext cx="118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0152C8-5E8A-30F0-1EF8-F9C1999B55D9}"/>
              </a:ext>
            </a:extLst>
          </p:cNvPr>
          <p:cNvSpPr txBox="1"/>
          <p:nvPr/>
        </p:nvSpPr>
        <p:spPr>
          <a:xfrm>
            <a:off x="6250759" y="1767840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Prioritize switching to the door open state.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42A2C1-0B97-D9FD-BF09-5BE514E618DA}"/>
              </a:ext>
            </a:extLst>
          </p:cNvPr>
          <p:cNvSpPr/>
          <p:nvPr/>
        </p:nvSpPr>
        <p:spPr>
          <a:xfrm>
            <a:off x="2078736" y="3429000"/>
            <a:ext cx="8193024" cy="59435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17BBD3-4F73-94AD-C4F5-12D7E4DF44DB}"/>
              </a:ext>
            </a:extLst>
          </p:cNvPr>
          <p:cNvCxnSpPr/>
          <p:nvPr/>
        </p:nvCxnSpPr>
        <p:spPr>
          <a:xfrm flipH="1">
            <a:off x="6032704" y="3112769"/>
            <a:ext cx="457200" cy="27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F87ACB-027B-85F8-DEC6-543CA108B402}"/>
              </a:ext>
            </a:extLst>
          </p:cNvPr>
          <p:cNvSpPr txBox="1"/>
          <p:nvPr/>
        </p:nvSpPr>
        <p:spPr>
          <a:xfrm>
            <a:off x="6496297" y="241417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Continue moving in the same direction if there are still requests in that direction.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E6A1EA-4F68-36AF-CE0D-55ED59F9EFA5}"/>
              </a:ext>
            </a:extLst>
          </p:cNvPr>
          <p:cNvCxnSpPr/>
          <p:nvPr/>
        </p:nvCxnSpPr>
        <p:spPr>
          <a:xfrm flipH="1" flipV="1">
            <a:off x="7063740" y="4785360"/>
            <a:ext cx="96012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6D24D0-7F88-50F0-3654-B47FB62A1AA0}"/>
              </a:ext>
            </a:extLst>
          </p:cNvPr>
          <p:cNvSpPr txBox="1"/>
          <p:nvPr/>
        </p:nvSpPr>
        <p:spPr>
          <a:xfrm>
            <a:off x="8068147" y="5564522"/>
            <a:ext cx="266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 if elevator is waiting</a:t>
            </a:r>
          </a:p>
        </p:txBody>
      </p:sp>
    </p:spTree>
    <p:extLst>
      <p:ext uri="{BB962C8B-B14F-4D97-AF65-F5344CB8AC3E}">
        <p14:creationId xmlns:p14="http://schemas.microsoft.com/office/powerpoint/2010/main" val="183682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2450820AFF54587254FE6D9C8C518" ma:contentTypeVersion="4" ma:contentTypeDescription="Create a new document." ma:contentTypeScope="" ma:versionID="53c91922c71f0fa97a8510786db9a206">
  <xsd:schema xmlns:xsd="http://www.w3.org/2001/XMLSchema" xmlns:xs="http://www.w3.org/2001/XMLSchema" xmlns:p="http://schemas.microsoft.com/office/2006/metadata/properties" xmlns:ns2="e1a9a064-bba0-4828-8557-b9f00a117f4a" targetNamespace="http://schemas.microsoft.com/office/2006/metadata/properties" ma:root="true" ma:fieldsID="a6e1141c8c72f3d87a0567187ecdbfb8" ns2:_="">
    <xsd:import namespace="e1a9a064-bba0-4828-8557-b9f00a117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a064-bba0-4828-8557-b9f00a117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B5046-092F-4598-AB3F-D7C75736E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82391-8EF6-4884-9D9E-10C3A78A3E8B}">
  <ds:schemaRefs>
    <ds:schemaRef ds:uri="e1a9a064-bba0-4828-8557-b9f00a117f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1A5CCB-0F78-44EC-BA42-530BC1A70B86}">
  <ds:schemaRefs>
    <ds:schemaRef ds:uri="http://purl.org/dc/terms/"/>
    <ds:schemaRef ds:uri="e1a9a064-bba0-4828-8557-b9f00a117f4a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360</Words>
  <Application>Microsoft Office PowerPoint</Application>
  <PresentationFormat>Widescreen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FuturaBookC</vt:lpstr>
      <vt:lpstr>Söhne</vt:lpstr>
      <vt:lpstr>Arial</vt:lpstr>
      <vt:lpstr>Arial Nova</vt:lpstr>
      <vt:lpstr>Lato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www.freeppt7.com</dc:creator>
  <cp:keywords>https:/www.freeppt7.com</cp:keywords>
  <dc:description>https://www.freeppt7.com</dc:description>
  <cp:lastModifiedBy>Truong Quoc Anh 20224430</cp:lastModifiedBy>
  <cp:revision>8</cp:revision>
  <dcterms:created xsi:type="dcterms:W3CDTF">2018-02-27T12:12:58Z</dcterms:created>
  <dcterms:modified xsi:type="dcterms:W3CDTF">2024-10-17T07:44:50Z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0x010100E542450820AFF54587254FE6D9C8C518</vt:lpwstr>
  </property>
</Properties>
</file>