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4" r:id="rId8"/>
    <p:sldId id="263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FBBDD8-DFBB-4D01-A0FF-9C721A524F84}" type="doc">
      <dgm:prSet loTypeId="urn:microsoft.com/office/officeart/2005/8/layout/h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703CB649-5107-4ED5-8E0E-77658FAFD7FA}">
      <dgm:prSet phldrT="[Texte]"/>
      <dgm:spPr/>
      <dgm:t>
        <a:bodyPr/>
        <a:lstStyle/>
        <a:p>
          <a:r>
            <a:rPr lang="fr-FR" dirty="0"/>
            <a:t>Client lourd .NET</a:t>
          </a:r>
        </a:p>
      </dgm:t>
    </dgm:pt>
    <dgm:pt modelId="{0209F35B-D4F7-4998-B514-08F1982174D9}" type="parTrans" cxnId="{13CE4DF9-50A6-40A8-8073-B6E273763FCB}">
      <dgm:prSet/>
      <dgm:spPr/>
      <dgm:t>
        <a:bodyPr/>
        <a:lstStyle/>
        <a:p>
          <a:endParaRPr lang="fr-FR"/>
        </a:p>
      </dgm:t>
    </dgm:pt>
    <dgm:pt modelId="{C28078EB-A4E7-47BD-8585-6E79D8732ED2}" type="sibTrans" cxnId="{13CE4DF9-50A6-40A8-8073-B6E273763FCB}">
      <dgm:prSet/>
      <dgm:spPr/>
      <dgm:t>
        <a:bodyPr/>
        <a:lstStyle/>
        <a:p>
          <a:endParaRPr lang="fr-FR"/>
        </a:p>
      </dgm:t>
    </dgm:pt>
    <dgm:pt modelId="{44FC6BE7-81F0-4956-BB20-2D55E641F500}">
      <dgm:prSet phldrT="[Texte]" custT="1"/>
      <dgm:spPr/>
      <dgm:t>
        <a:bodyPr/>
        <a:lstStyle/>
        <a:p>
          <a:r>
            <a:rPr lang="fr-FR" sz="1400" dirty="0"/>
            <a:t>Connexion</a:t>
          </a:r>
        </a:p>
      </dgm:t>
    </dgm:pt>
    <dgm:pt modelId="{9099A745-4B7E-4F41-A1E1-6D4BA4FEA493}" type="parTrans" cxnId="{25C953D6-53F5-42A0-B412-538485BA35B4}">
      <dgm:prSet/>
      <dgm:spPr/>
      <dgm:t>
        <a:bodyPr/>
        <a:lstStyle/>
        <a:p>
          <a:endParaRPr lang="fr-FR"/>
        </a:p>
      </dgm:t>
    </dgm:pt>
    <dgm:pt modelId="{1FD40ECA-CBE0-4DE2-A49F-B307BA33ECF5}" type="sibTrans" cxnId="{25C953D6-53F5-42A0-B412-538485BA35B4}">
      <dgm:prSet/>
      <dgm:spPr/>
      <dgm:t>
        <a:bodyPr/>
        <a:lstStyle/>
        <a:p>
          <a:endParaRPr lang="fr-FR"/>
        </a:p>
      </dgm:t>
    </dgm:pt>
    <dgm:pt modelId="{14E3CC04-7B02-4886-AE66-F8E25A8DB3A6}">
      <dgm:prSet phldrT="[Texte]" custT="1"/>
      <dgm:spPr/>
      <dgm:t>
        <a:bodyPr/>
        <a:lstStyle/>
        <a:p>
          <a:r>
            <a:rPr lang="fr-FR" sz="1400" dirty="0"/>
            <a:t>Sélection des fichiers à décrypter</a:t>
          </a:r>
        </a:p>
      </dgm:t>
    </dgm:pt>
    <dgm:pt modelId="{5B09E07D-595E-401E-BAF0-1057377F5351}" type="parTrans" cxnId="{0B02FBD1-C6E3-42DA-868C-712675A2CBA0}">
      <dgm:prSet/>
      <dgm:spPr/>
      <dgm:t>
        <a:bodyPr/>
        <a:lstStyle/>
        <a:p>
          <a:endParaRPr lang="fr-FR"/>
        </a:p>
      </dgm:t>
    </dgm:pt>
    <dgm:pt modelId="{CE14155F-AC75-4633-8A97-557A4280AB9E}" type="sibTrans" cxnId="{0B02FBD1-C6E3-42DA-868C-712675A2CBA0}">
      <dgm:prSet/>
      <dgm:spPr/>
      <dgm:t>
        <a:bodyPr/>
        <a:lstStyle/>
        <a:p>
          <a:endParaRPr lang="fr-FR"/>
        </a:p>
      </dgm:t>
    </dgm:pt>
    <dgm:pt modelId="{49DE9CA9-66DD-47B1-AE34-8CD2A32C9F85}">
      <dgm:prSet phldrT="[Texte]"/>
      <dgm:spPr/>
      <dgm:t>
        <a:bodyPr/>
        <a:lstStyle/>
        <a:p>
          <a:r>
            <a:rPr lang="fr-FR" dirty="0"/>
            <a:t>Service Web</a:t>
          </a:r>
        </a:p>
      </dgm:t>
    </dgm:pt>
    <dgm:pt modelId="{DBB38441-701A-4911-9742-F442115F4BA7}" type="parTrans" cxnId="{E5BD98A4-427E-4DBF-B7BC-660D5E8D9B16}">
      <dgm:prSet/>
      <dgm:spPr/>
      <dgm:t>
        <a:bodyPr/>
        <a:lstStyle/>
        <a:p>
          <a:endParaRPr lang="fr-FR"/>
        </a:p>
      </dgm:t>
    </dgm:pt>
    <dgm:pt modelId="{77635101-4126-4347-A00B-ED8E5BA1CD1C}" type="sibTrans" cxnId="{E5BD98A4-427E-4DBF-B7BC-660D5E8D9B16}">
      <dgm:prSet/>
      <dgm:spPr/>
      <dgm:t>
        <a:bodyPr/>
        <a:lstStyle/>
        <a:p>
          <a:endParaRPr lang="fr-FR"/>
        </a:p>
      </dgm:t>
    </dgm:pt>
    <dgm:pt modelId="{58D82CE9-0ADE-4283-A372-5FCAB8F43A39}">
      <dgm:prSet phldrT="[Texte]" custT="1"/>
      <dgm:spPr/>
      <dgm:t>
        <a:bodyPr/>
        <a:lstStyle/>
        <a:p>
          <a:r>
            <a:rPr lang="fr-FR" sz="1400" dirty="0"/>
            <a:t>Vérification des identifiants de connexion</a:t>
          </a:r>
        </a:p>
      </dgm:t>
    </dgm:pt>
    <dgm:pt modelId="{9D8FB5C5-D3B3-4A31-9237-FCDB9BBD4207}" type="parTrans" cxnId="{437F190C-618C-40FB-8405-B317B48E4535}">
      <dgm:prSet/>
      <dgm:spPr/>
      <dgm:t>
        <a:bodyPr/>
        <a:lstStyle/>
        <a:p>
          <a:endParaRPr lang="fr-FR"/>
        </a:p>
      </dgm:t>
    </dgm:pt>
    <dgm:pt modelId="{FAAB80F8-8395-47FC-A277-31D7BDFEB11C}" type="sibTrans" cxnId="{437F190C-618C-40FB-8405-B317B48E4535}">
      <dgm:prSet/>
      <dgm:spPr/>
      <dgm:t>
        <a:bodyPr/>
        <a:lstStyle/>
        <a:p>
          <a:endParaRPr lang="fr-FR"/>
        </a:p>
      </dgm:t>
    </dgm:pt>
    <dgm:pt modelId="{549E2457-C302-4CEE-A442-D604CF4C994E}">
      <dgm:prSet phldrT="[Texte]" custT="1"/>
      <dgm:spPr/>
      <dgm:t>
        <a:bodyPr/>
        <a:lstStyle/>
        <a:p>
          <a:r>
            <a:rPr lang="fr-FR" sz="1400" dirty="0"/>
            <a:t>Génération des clés</a:t>
          </a:r>
        </a:p>
      </dgm:t>
    </dgm:pt>
    <dgm:pt modelId="{0830499C-6AD7-4D1F-8C89-2C94475B83EE}" type="parTrans" cxnId="{BE31D5A5-1294-430E-B407-791494D96D95}">
      <dgm:prSet/>
      <dgm:spPr/>
      <dgm:t>
        <a:bodyPr/>
        <a:lstStyle/>
        <a:p>
          <a:endParaRPr lang="fr-FR"/>
        </a:p>
      </dgm:t>
    </dgm:pt>
    <dgm:pt modelId="{A8B8D823-D61E-4DDE-AF1F-F8BB2EB0E582}" type="sibTrans" cxnId="{BE31D5A5-1294-430E-B407-791494D96D95}">
      <dgm:prSet/>
      <dgm:spPr/>
      <dgm:t>
        <a:bodyPr/>
        <a:lstStyle/>
        <a:p>
          <a:endParaRPr lang="fr-FR"/>
        </a:p>
      </dgm:t>
    </dgm:pt>
    <dgm:pt modelId="{C2AECB70-92D5-45C1-AE8B-4950ACF08F5F}">
      <dgm:prSet phldrT="[Texte]"/>
      <dgm:spPr/>
      <dgm:t>
        <a:bodyPr/>
        <a:lstStyle/>
        <a:p>
          <a:r>
            <a:rPr lang="fr-FR" dirty="0"/>
            <a:t>Plateforme JEE</a:t>
          </a:r>
        </a:p>
      </dgm:t>
    </dgm:pt>
    <dgm:pt modelId="{66496489-61B0-4A9E-93E9-8309A0345033}" type="parTrans" cxnId="{BFD88315-4A59-4D44-9E2D-74E906ADFE4D}">
      <dgm:prSet/>
      <dgm:spPr/>
      <dgm:t>
        <a:bodyPr/>
        <a:lstStyle/>
        <a:p>
          <a:endParaRPr lang="fr-FR"/>
        </a:p>
      </dgm:t>
    </dgm:pt>
    <dgm:pt modelId="{A94BB5DC-8A33-493F-A3FE-BADBC2EDC2AE}" type="sibTrans" cxnId="{BFD88315-4A59-4D44-9E2D-74E906ADFE4D}">
      <dgm:prSet/>
      <dgm:spPr/>
      <dgm:t>
        <a:bodyPr/>
        <a:lstStyle/>
        <a:p>
          <a:endParaRPr lang="fr-FR"/>
        </a:p>
      </dgm:t>
    </dgm:pt>
    <dgm:pt modelId="{A3E696E4-EEDD-4236-9896-A92AB72A22A0}">
      <dgm:prSet phldrT="[Texte]"/>
      <dgm:spPr/>
      <dgm:t>
        <a:bodyPr/>
        <a:lstStyle/>
        <a:p>
          <a:r>
            <a:rPr lang="fr-FR" dirty="0"/>
            <a:t>Recherche les correspondances avec le dictionnaire</a:t>
          </a:r>
        </a:p>
      </dgm:t>
    </dgm:pt>
    <dgm:pt modelId="{A9ED68A3-5F52-4FD7-8739-F18DE3C1CE0B}" type="parTrans" cxnId="{0BAEA4F9-10A6-46DD-B344-A73424843E86}">
      <dgm:prSet/>
      <dgm:spPr/>
      <dgm:t>
        <a:bodyPr/>
        <a:lstStyle/>
        <a:p>
          <a:endParaRPr lang="fr-FR"/>
        </a:p>
      </dgm:t>
    </dgm:pt>
    <dgm:pt modelId="{EBE1934A-1008-4CFE-B6D2-D0109FE319FA}" type="sibTrans" cxnId="{0BAEA4F9-10A6-46DD-B344-A73424843E86}">
      <dgm:prSet/>
      <dgm:spPr/>
      <dgm:t>
        <a:bodyPr/>
        <a:lstStyle/>
        <a:p>
          <a:endParaRPr lang="fr-FR"/>
        </a:p>
      </dgm:t>
    </dgm:pt>
    <dgm:pt modelId="{C104E8B9-CD77-4DD2-BF9A-EC5A6227945D}">
      <dgm:prSet phldrT="[Texte]"/>
      <dgm:spPr/>
      <dgm:t>
        <a:bodyPr/>
        <a:lstStyle/>
        <a:p>
          <a:r>
            <a:rPr lang="fr-FR" dirty="0"/>
            <a:t>Recherche une adresse mail</a:t>
          </a:r>
        </a:p>
      </dgm:t>
    </dgm:pt>
    <dgm:pt modelId="{5D635052-3C89-4BAE-B107-462B0C049228}" type="parTrans" cxnId="{B808CF88-93C3-462A-BE10-D4F80DEBFCF9}">
      <dgm:prSet/>
      <dgm:spPr/>
      <dgm:t>
        <a:bodyPr/>
        <a:lstStyle/>
        <a:p>
          <a:endParaRPr lang="fr-FR"/>
        </a:p>
      </dgm:t>
    </dgm:pt>
    <dgm:pt modelId="{8D68DC63-7DA5-45D1-9E38-CA3DCBF2C1C8}" type="sibTrans" cxnId="{B808CF88-93C3-462A-BE10-D4F80DEBFCF9}">
      <dgm:prSet/>
      <dgm:spPr/>
      <dgm:t>
        <a:bodyPr/>
        <a:lstStyle/>
        <a:p>
          <a:endParaRPr lang="fr-FR"/>
        </a:p>
      </dgm:t>
    </dgm:pt>
    <dgm:pt modelId="{BB7E6E10-4FC8-4FBB-BBC3-ED18D2C89838}">
      <dgm:prSet phldrT="[Texte]" custT="1"/>
      <dgm:spPr/>
      <dgm:t>
        <a:bodyPr/>
        <a:lstStyle/>
        <a:p>
          <a:r>
            <a:rPr lang="fr-FR" sz="1400" dirty="0"/>
            <a:t>Décryptage</a:t>
          </a:r>
        </a:p>
      </dgm:t>
    </dgm:pt>
    <dgm:pt modelId="{121E801E-6183-4114-AD95-DBE70936951A}" type="parTrans" cxnId="{A7CD0CF4-921A-4B0C-B60A-7D2B9D1150C9}">
      <dgm:prSet/>
      <dgm:spPr/>
      <dgm:t>
        <a:bodyPr/>
        <a:lstStyle/>
        <a:p>
          <a:endParaRPr lang="fr-FR"/>
        </a:p>
      </dgm:t>
    </dgm:pt>
    <dgm:pt modelId="{9CDCC99E-7466-4357-B66F-6477B26DA505}" type="sibTrans" cxnId="{A7CD0CF4-921A-4B0C-B60A-7D2B9D1150C9}">
      <dgm:prSet/>
      <dgm:spPr/>
      <dgm:t>
        <a:bodyPr/>
        <a:lstStyle/>
        <a:p>
          <a:endParaRPr lang="fr-FR"/>
        </a:p>
      </dgm:t>
    </dgm:pt>
    <dgm:pt modelId="{1647822C-27DA-446A-8F48-9A4659B6506D}">
      <dgm:prSet phldrT="[Texte]"/>
      <dgm:spPr/>
      <dgm:t>
        <a:bodyPr/>
        <a:lstStyle/>
        <a:p>
          <a:r>
            <a:rPr lang="fr-FR" dirty="0"/>
            <a:t>Insère la donnée décryptée dans la BDD</a:t>
          </a:r>
        </a:p>
      </dgm:t>
    </dgm:pt>
    <dgm:pt modelId="{BED10BA3-4247-4DC0-9E77-146F6CE1C61B}" type="parTrans" cxnId="{79B7B3F1-5D30-4DED-89E8-0CFB14A30F66}">
      <dgm:prSet/>
      <dgm:spPr/>
      <dgm:t>
        <a:bodyPr/>
        <a:lstStyle/>
        <a:p>
          <a:endParaRPr lang="fr-FR"/>
        </a:p>
      </dgm:t>
    </dgm:pt>
    <dgm:pt modelId="{C3874944-A702-42D9-A1E8-33DAEA8CAE2B}" type="sibTrans" cxnId="{79B7B3F1-5D30-4DED-89E8-0CFB14A30F66}">
      <dgm:prSet/>
      <dgm:spPr/>
      <dgm:t>
        <a:bodyPr/>
        <a:lstStyle/>
        <a:p>
          <a:endParaRPr lang="fr-FR"/>
        </a:p>
      </dgm:t>
    </dgm:pt>
    <dgm:pt modelId="{070E9F78-AAD7-49C8-B058-A9D9568A8956}">
      <dgm:prSet phldrT="[Texte]"/>
      <dgm:spPr/>
      <dgm:t>
        <a:bodyPr/>
        <a:lstStyle/>
        <a:p>
          <a:r>
            <a:rPr lang="fr-FR" dirty="0"/>
            <a:t>Interface Web</a:t>
          </a:r>
        </a:p>
      </dgm:t>
    </dgm:pt>
    <dgm:pt modelId="{5380ADE7-F1BA-41EA-9663-EC0EEC852E9A}" type="parTrans" cxnId="{6F475A15-7F4F-4BB3-9035-BFCA47081F52}">
      <dgm:prSet/>
      <dgm:spPr/>
      <dgm:t>
        <a:bodyPr/>
        <a:lstStyle/>
        <a:p>
          <a:endParaRPr lang="fr-FR"/>
        </a:p>
      </dgm:t>
    </dgm:pt>
    <dgm:pt modelId="{6600E185-87CE-45EC-9F7B-F9B763216AC2}" type="sibTrans" cxnId="{6F475A15-7F4F-4BB3-9035-BFCA47081F52}">
      <dgm:prSet/>
      <dgm:spPr/>
      <dgm:t>
        <a:bodyPr/>
        <a:lstStyle/>
        <a:p>
          <a:endParaRPr lang="fr-FR"/>
        </a:p>
      </dgm:t>
    </dgm:pt>
    <dgm:pt modelId="{E95FBB5F-7FE8-4B08-AD97-08E8E92B3CB7}">
      <dgm:prSet phldrT="[Texte]"/>
      <dgm:spPr/>
      <dgm:t>
        <a:bodyPr/>
        <a:lstStyle/>
        <a:p>
          <a:r>
            <a:rPr lang="fr-FR" dirty="0"/>
            <a:t>Administration du dictionnaire</a:t>
          </a:r>
        </a:p>
      </dgm:t>
    </dgm:pt>
    <dgm:pt modelId="{20DA8EE3-7B5A-4FEC-AE42-F2871B0E860B}" type="parTrans" cxnId="{70ECD34D-0213-43FB-9235-256D3E5FCB7A}">
      <dgm:prSet/>
      <dgm:spPr/>
      <dgm:t>
        <a:bodyPr/>
        <a:lstStyle/>
        <a:p>
          <a:endParaRPr lang="fr-FR"/>
        </a:p>
      </dgm:t>
    </dgm:pt>
    <dgm:pt modelId="{8F409B02-31FD-45A7-972E-65A59FC02B34}" type="sibTrans" cxnId="{70ECD34D-0213-43FB-9235-256D3E5FCB7A}">
      <dgm:prSet/>
      <dgm:spPr/>
      <dgm:t>
        <a:bodyPr/>
        <a:lstStyle/>
        <a:p>
          <a:endParaRPr lang="fr-FR"/>
        </a:p>
      </dgm:t>
    </dgm:pt>
    <dgm:pt modelId="{5E9D4E3F-122A-4159-AF8A-71ACABCEF909}">
      <dgm:prSet phldrT="[Texte]"/>
      <dgm:spPr/>
      <dgm:t>
        <a:bodyPr/>
        <a:lstStyle/>
        <a:p>
          <a:r>
            <a:rPr lang="fr-FR" dirty="0"/>
            <a:t>Visualisation de l’historique des décryptions</a:t>
          </a:r>
        </a:p>
      </dgm:t>
    </dgm:pt>
    <dgm:pt modelId="{B87FC348-3178-4FEC-9539-5C08C34A58E7}" type="parTrans" cxnId="{5FFD7FB0-9C9D-43F1-B6EF-7140EE095F0A}">
      <dgm:prSet/>
      <dgm:spPr/>
      <dgm:t>
        <a:bodyPr/>
        <a:lstStyle/>
        <a:p>
          <a:endParaRPr lang="fr-FR"/>
        </a:p>
      </dgm:t>
    </dgm:pt>
    <dgm:pt modelId="{B9C80A26-F385-4E3C-AE22-1320EFEBD64C}" type="sibTrans" cxnId="{5FFD7FB0-9C9D-43F1-B6EF-7140EE095F0A}">
      <dgm:prSet/>
      <dgm:spPr/>
      <dgm:t>
        <a:bodyPr/>
        <a:lstStyle/>
        <a:p>
          <a:endParaRPr lang="fr-FR"/>
        </a:p>
      </dgm:t>
    </dgm:pt>
    <dgm:pt modelId="{F526B121-EAEC-4B19-9095-D09B6F753CEE}">
      <dgm:prSet phldrT="[Texte]" custT="1"/>
      <dgm:spPr/>
      <dgm:t>
        <a:bodyPr/>
        <a:lstStyle/>
        <a:p>
          <a:r>
            <a:rPr lang="fr-FR" sz="1400" dirty="0"/>
            <a:t>Génère le PDF</a:t>
          </a:r>
        </a:p>
      </dgm:t>
    </dgm:pt>
    <dgm:pt modelId="{C7D8FCEF-D620-40DB-B0CA-8198E32BFE74}" type="parTrans" cxnId="{97ECD524-CF9A-4274-8464-ACB3B5108CF5}">
      <dgm:prSet/>
      <dgm:spPr/>
      <dgm:t>
        <a:bodyPr/>
        <a:lstStyle/>
        <a:p>
          <a:endParaRPr lang="fr-FR"/>
        </a:p>
      </dgm:t>
    </dgm:pt>
    <dgm:pt modelId="{584960CB-3999-4B5B-9A10-05E80C9F110D}" type="sibTrans" cxnId="{97ECD524-CF9A-4274-8464-ACB3B5108CF5}">
      <dgm:prSet/>
      <dgm:spPr/>
      <dgm:t>
        <a:bodyPr/>
        <a:lstStyle/>
        <a:p>
          <a:endParaRPr lang="fr-FR"/>
        </a:p>
      </dgm:t>
    </dgm:pt>
    <dgm:pt modelId="{915A2BE7-8730-4747-9E3C-FA00C4721175}">
      <dgm:prSet phldrT="[Texte]" custT="1"/>
      <dgm:spPr/>
      <dgm:t>
        <a:bodyPr/>
        <a:lstStyle/>
        <a:p>
          <a:r>
            <a:rPr lang="fr-FR" sz="1400" dirty="0"/>
            <a:t>Informe l’utilisateur</a:t>
          </a:r>
        </a:p>
      </dgm:t>
    </dgm:pt>
    <dgm:pt modelId="{36D7CC81-1C04-4B74-913B-9A604BEF4390}" type="parTrans" cxnId="{138CFEA5-0D6F-4C92-8ED0-2CCE84F72069}">
      <dgm:prSet/>
      <dgm:spPr/>
      <dgm:t>
        <a:bodyPr/>
        <a:lstStyle/>
        <a:p>
          <a:endParaRPr lang="fr-FR"/>
        </a:p>
      </dgm:t>
    </dgm:pt>
    <dgm:pt modelId="{483371DA-DBB8-4A1E-8D60-704FB7204248}" type="sibTrans" cxnId="{138CFEA5-0D6F-4C92-8ED0-2CCE84F72069}">
      <dgm:prSet/>
      <dgm:spPr/>
      <dgm:t>
        <a:bodyPr/>
        <a:lstStyle/>
        <a:p>
          <a:endParaRPr lang="fr-FR"/>
        </a:p>
      </dgm:t>
    </dgm:pt>
    <dgm:pt modelId="{10B930A7-1AC5-43D6-95EE-D7CC24589C95}" type="pres">
      <dgm:prSet presAssocID="{B7FBBDD8-DFBB-4D01-A0FF-9C721A524F84}" presName="Name0" presStyleCnt="0">
        <dgm:presLayoutVars>
          <dgm:dir/>
          <dgm:animLvl val="lvl"/>
          <dgm:resizeHandles val="exact"/>
        </dgm:presLayoutVars>
      </dgm:prSet>
      <dgm:spPr/>
    </dgm:pt>
    <dgm:pt modelId="{AFC7D839-BB99-498F-95D0-52B4DE118F42}" type="pres">
      <dgm:prSet presAssocID="{B7FBBDD8-DFBB-4D01-A0FF-9C721A524F84}" presName="tSp" presStyleCnt="0"/>
      <dgm:spPr/>
    </dgm:pt>
    <dgm:pt modelId="{DF25A344-FB5B-43D8-9913-AC603DB2464B}" type="pres">
      <dgm:prSet presAssocID="{B7FBBDD8-DFBB-4D01-A0FF-9C721A524F84}" presName="bSp" presStyleCnt="0"/>
      <dgm:spPr/>
    </dgm:pt>
    <dgm:pt modelId="{30271D9C-4721-42CC-9119-3B2A7F4F338B}" type="pres">
      <dgm:prSet presAssocID="{B7FBBDD8-DFBB-4D01-A0FF-9C721A524F84}" presName="process" presStyleCnt="0"/>
      <dgm:spPr/>
    </dgm:pt>
    <dgm:pt modelId="{0FB53818-E582-4739-AA44-5BF82FCD9461}" type="pres">
      <dgm:prSet presAssocID="{703CB649-5107-4ED5-8E0E-77658FAFD7FA}" presName="composite1" presStyleCnt="0"/>
      <dgm:spPr/>
    </dgm:pt>
    <dgm:pt modelId="{F8DD98EC-F6BB-48F2-8DC7-1DB947808EEC}" type="pres">
      <dgm:prSet presAssocID="{703CB649-5107-4ED5-8E0E-77658FAFD7FA}" presName="dummyNode1" presStyleLbl="node1" presStyleIdx="0" presStyleCnt="4"/>
      <dgm:spPr/>
    </dgm:pt>
    <dgm:pt modelId="{0642C92F-62FE-4A2C-99F2-571861E4FEF7}" type="pres">
      <dgm:prSet presAssocID="{703CB649-5107-4ED5-8E0E-77658FAFD7FA}" presName="childNode1" presStyleLbl="bgAcc1" presStyleIdx="0" presStyleCnt="4">
        <dgm:presLayoutVars>
          <dgm:bulletEnabled val="1"/>
        </dgm:presLayoutVars>
      </dgm:prSet>
      <dgm:spPr/>
    </dgm:pt>
    <dgm:pt modelId="{645579BA-1881-44F3-B0E8-1B0BCBE2045F}" type="pres">
      <dgm:prSet presAssocID="{703CB649-5107-4ED5-8E0E-77658FAFD7FA}" presName="childNode1tx" presStyleLbl="bgAcc1" presStyleIdx="0" presStyleCnt="4">
        <dgm:presLayoutVars>
          <dgm:bulletEnabled val="1"/>
        </dgm:presLayoutVars>
      </dgm:prSet>
      <dgm:spPr/>
    </dgm:pt>
    <dgm:pt modelId="{ED1170AC-7392-4209-AB74-A798C6A8EC2F}" type="pres">
      <dgm:prSet presAssocID="{703CB649-5107-4ED5-8E0E-77658FAFD7FA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5C544F8F-EC2F-46C5-AB8E-68037E8FBE37}" type="pres">
      <dgm:prSet presAssocID="{703CB649-5107-4ED5-8E0E-77658FAFD7FA}" presName="connSite1" presStyleCnt="0"/>
      <dgm:spPr/>
    </dgm:pt>
    <dgm:pt modelId="{2D58A060-4F66-4DB6-A8DA-FEF6C2C15A30}" type="pres">
      <dgm:prSet presAssocID="{C28078EB-A4E7-47BD-8585-6E79D8732ED2}" presName="Name9" presStyleLbl="sibTrans2D1" presStyleIdx="0" presStyleCnt="3"/>
      <dgm:spPr/>
    </dgm:pt>
    <dgm:pt modelId="{4CD395A8-25D7-45F0-AF9B-6D125FAE1983}" type="pres">
      <dgm:prSet presAssocID="{49DE9CA9-66DD-47B1-AE34-8CD2A32C9F85}" presName="composite2" presStyleCnt="0"/>
      <dgm:spPr/>
    </dgm:pt>
    <dgm:pt modelId="{6AE5D517-1BB3-448C-A381-288A3A7E41DC}" type="pres">
      <dgm:prSet presAssocID="{49DE9CA9-66DD-47B1-AE34-8CD2A32C9F85}" presName="dummyNode2" presStyleLbl="node1" presStyleIdx="0" presStyleCnt="4"/>
      <dgm:spPr/>
    </dgm:pt>
    <dgm:pt modelId="{806B21AA-6E2A-4E7E-90FE-6C9B3E5EA121}" type="pres">
      <dgm:prSet presAssocID="{49DE9CA9-66DD-47B1-AE34-8CD2A32C9F85}" presName="childNode2" presStyleLbl="bgAcc1" presStyleIdx="1" presStyleCnt="4">
        <dgm:presLayoutVars>
          <dgm:bulletEnabled val="1"/>
        </dgm:presLayoutVars>
      </dgm:prSet>
      <dgm:spPr/>
    </dgm:pt>
    <dgm:pt modelId="{ECD26305-E2A6-410D-B2BF-7F667AD4F701}" type="pres">
      <dgm:prSet presAssocID="{49DE9CA9-66DD-47B1-AE34-8CD2A32C9F85}" presName="childNode2tx" presStyleLbl="bgAcc1" presStyleIdx="1" presStyleCnt="4">
        <dgm:presLayoutVars>
          <dgm:bulletEnabled val="1"/>
        </dgm:presLayoutVars>
      </dgm:prSet>
      <dgm:spPr/>
    </dgm:pt>
    <dgm:pt modelId="{65A5B0CB-FA00-458D-862E-291199AE6E09}" type="pres">
      <dgm:prSet presAssocID="{49DE9CA9-66DD-47B1-AE34-8CD2A32C9F85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C55DA414-E632-4B94-A697-B58903CD259D}" type="pres">
      <dgm:prSet presAssocID="{49DE9CA9-66DD-47B1-AE34-8CD2A32C9F85}" presName="connSite2" presStyleCnt="0"/>
      <dgm:spPr/>
    </dgm:pt>
    <dgm:pt modelId="{0934EC08-ABDD-414E-B50D-1FD3E92FF880}" type="pres">
      <dgm:prSet presAssocID="{77635101-4126-4347-A00B-ED8E5BA1CD1C}" presName="Name18" presStyleLbl="sibTrans2D1" presStyleIdx="1" presStyleCnt="3"/>
      <dgm:spPr/>
    </dgm:pt>
    <dgm:pt modelId="{F25742C2-5072-48BA-988D-4ADC92C9B871}" type="pres">
      <dgm:prSet presAssocID="{C2AECB70-92D5-45C1-AE8B-4950ACF08F5F}" presName="composite1" presStyleCnt="0"/>
      <dgm:spPr/>
    </dgm:pt>
    <dgm:pt modelId="{4BCE9A4B-40B6-41E0-8F86-3DCFC7DAFCE7}" type="pres">
      <dgm:prSet presAssocID="{C2AECB70-92D5-45C1-AE8B-4950ACF08F5F}" presName="dummyNode1" presStyleLbl="node1" presStyleIdx="1" presStyleCnt="4"/>
      <dgm:spPr/>
    </dgm:pt>
    <dgm:pt modelId="{563B9E85-2EA6-4558-85C8-87B2794CD5C2}" type="pres">
      <dgm:prSet presAssocID="{C2AECB70-92D5-45C1-AE8B-4950ACF08F5F}" presName="childNode1" presStyleLbl="bgAcc1" presStyleIdx="2" presStyleCnt="4">
        <dgm:presLayoutVars>
          <dgm:bulletEnabled val="1"/>
        </dgm:presLayoutVars>
      </dgm:prSet>
      <dgm:spPr/>
    </dgm:pt>
    <dgm:pt modelId="{21C1A195-2F32-4417-B7B5-ABB2B7543420}" type="pres">
      <dgm:prSet presAssocID="{C2AECB70-92D5-45C1-AE8B-4950ACF08F5F}" presName="childNode1tx" presStyleLbl="bgAcc1" presStyleIdx="2" presStyleCnt="4">
        <dgm:presLayoutVars>
          <dgm:bulletEnabled val="1"/>
        </dgm:presLayoutVars>
      </dgm:prSet>
      <dgm:spPr/>
    </dgm:pt>
    <dgm:pt modelId="{532CAEDC-4509-49E7-8B98-D2F98FC3CB16}" type="pres">
      <dgm:prSet presAssocID="{C2AECB70-92D5-45C1-AE8B-4950ACF08F5F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CBC8E0AA-F8B6-46B8-A1D8-3D989A4B5CE7}" type="pres">
      <dgm:prSet presAssocID="{C2AECB70-92D5-45C1-AE8B-4950ACF08F5F}" presName="connSite1" presStyleCnt="0"/>
      <dgm:spPr/>
    </dgm:pt>
    <dgm:pt modelId="{286FA697-3CEF-4B7E-97FE-A30FA73D297C}" type="pres">
      <dgm:prSet presAssocID="{A94BB5DC-8A33-493F-A3FE-BADBC2EDC2AE}" presName="Name9" presStyleLbl="sibTrans2D1" presStyleIdx="2" presStyleCnt="3"/>
      <dgm:spPr/>
    </dgm:pt>
    <dgm:pt modelId="{6C202DB4-41A8-4D43-99CA-F2EC0D4C1D96}" type="pres">
      <dgm:prSet presAssocID="{070E9F78-AAD7-49C8-B058-A9D9568A8956}" presName="composite2" presStyleCnt="0"/>
      <dgm:spPr/>
    </dgm:pt>
    <dgm:pt modelId="{1B0E0882-A27F-41E3-B807-26631AF301AA}" type="pres">
      <dgm:prSet presAssocID="{070E9F78-AAD7-49C8-B058-A9D9568A8956}" presName="dummyNode2" presStyleLbl="node1" presStyleIdx="2" presStyleCnt="4"/>
      <dgm:spPr/>
    </dgm:pt>
    <dgm:pt modelId="{07D23AD5-E923-436A-8CFE-523B136FB7AA}" type="pres">
      <dgm:prSet presAssocID="{070E9F78-AAD7-49C8-B058-A9D9568A8956}" presName="childNode2" presStyleLbl="bgAcc1" presStyleIdx="3" presStyleCnt="4">
        <dgm:presLayoutVars>
          <dgm:bulletEnabled val="1"/>
        </dgm:presLayoutVars>
      </dgm:prSet>
      <dgm:spPr/>
    </dgm:pt>
    <dgm:pt modelId="{8FD5F6D6-7EC0-4786-86BF-5A74E65E1DEA}" type="pres">
      <dgm:prSet presAssocID="{070E9F78-AAD7-49C8-B058-A9D9568A8956}" presName="childNode2tx" presStyleLbl="bgAcc1" presStyleIdx="3" presStyleCnt="4">
        <dgm:presLayoutVars>
          <dgm:bulletEnabled val="1"/>
        </dgm:presLayoutVars>
      </dgm:prSet>
      <dgm:spPr/>
    </dgm:pt>
    <dgm:pt modelId="{7C407C5C-1EF0-4EFE-A90F-7E33691FBC1C}" type="pres">
      <dgm:prSet presAssocID="{070E9F78-AAD7-49C8-B058-A9D9568A8956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4552CC48-87AC-448D-9464-B94C351BC285}" type="pres">
      <dgm:prSet presAssocID="{070E9F78-AAD7-49C8-B058-A9D9568A8956}" presName="connSite2" presStyleCnt="0"/>
      <dgm:spPr/>
    </dgm:pt>
  </dgm:ptLst>
  <dgm:cxnLst>
    <dgm:cxn modelId="{02A08200-9DF9-4951-A56F-6661C4F8438A}" type="presOf" srcId="{C104E8B9-CD77-4DD2-BF9A-EC5A6227945D}" destId="{563B9E85-2EA6-4558-85C8-87B2794CD5C2}" srcOrd="0" destOrd="1" presId="urn:microsoft.com/office/officeart/2005/8/layout/hProcess4"/>
    <dgm:cxn modelId="{0ADEEB00-8D6C-4E55-A9C5-48F3CBEF99FA}" type="presOf" srcId="{5E9D4E3F-122A-4159-AF8A-71ACABCEF909}" destId="{8FD5F6D6-7EC0-4786-86BF-5A74E65E1DEA}" srcOrd="1" destOrd="1" presId="urn:microsoft.com/office/officeart/2005/8/layout/hProcess4"/>
    <dgm:cxn modelId="{437F190C-618C-40FB-8405-B317B48E4535}" srcId="{49DE9CA9-66DD-47B1-AE34-8CD2A32C9F85}" destId="{58D82CE9-0ADE-4283-A372-5FCAB8F43A39}" srcOrd="0" destOrd="0" parTransId="{9D8FB5C5-D3B3-4A31-9237-FCDB9BBD4207}" sibTransId="{FAAB80F8-8395-47FC-A277-31D7BDFEB11C}"/>
    <dgm:cxn modelId="{6F475A15-7F4F-4BB3-9035-BFCA47081F52}" srcId="{B7FBBDD8-DFBB-4D01-A0FF-9C721A524F84}" destId="{070E9F78-AAD7-49C8-B058-A9D9568A8956}" srcOrd="3" destOrd="0" parTransId="{5380ADE7-F1BA-41EA-9663-EC0EEC852E9A}" sibTransId="{6600E185-87CE-45EC-9F7B-F9B763216AC2}"/>
    <dgm:cxn modelId="{BFD88315-4A59-4D44-9E2D-74E906ADFE4D}" srcId="{B7FBBDD8-DFBB-4D01-A0FF-9C721A524F84}" destId="{C2AECB70-92D5-45C1-AE8B-4950ACF08F5F}" srcOrd="2" destOrd="0" parTransId="{66496489-61B0-4A9E-93E9-8309A0345033}" sibTransId="{A94BB5DC-8A33-493F-A3FE-BADBC2EDC2AE}"/>
    <dgm:cxn modelId="{B2C8D315-3DA9-4682-88D3-35449EA1F57C}" type="presOf" srcId="{E95FBB5F-7FE8-4B08-AD97-08E8E92B3CB7}" destId="{07D23AD5-E923-436A-8CFE-523B136FB7AA}" srcOrd="0" destOrd="0" presId="urn:microsoft.com/office/officeart/2005/8/layout/hProcess4"/>
    <dgm:cxn modelId="{A014061D-A210-4298-9F93-1665197A4570}" type="presOf" srcId="{A94BB5DC-8A33-493F-A3FE-BADBC2EDC2AE}" destId="{286FA697-3CEF-4B7E-97FE-A30FA73D297C}" srcOrd="0" destOrd="0" presId="urn:microsoft.com/office/officeart/2005/8/layout/hProcess4"/>
    <dgm:cxn modelId="{CDF4821E-E07A-4557-8D15-7857DA828035}" type="presOf" srcId="{B7FBBDD8-DFBB-4D01-A0FF-9C721A524F84}" destId="{10B930A7-1AC5-43D6-95EE-D7CC24589C95}" srcOrd="0" destOrd="0" presId="urn:microsoft.com/office/officeart/2005/8/layout/hProcess4"/>
    <dgm:cxn modelId="{7EF8FF1E-7F4C-4AF5-96C1-6B8532C8B56A}" type="presOf" srcId="{1647822C-27DA-446A-8F48-9A4659B6506D}" destId="{563B9E85-2EA6-4558-85C8-87B2794CD5C2}" srcOrd="0" destOrd="2" presId="urn:microsoft.com/office/officeart/2005/8/layout/hProcess4"/>
    <dgm:cxn modelId="{97ECD524-CF9A-4274-8464-ACB3B5108CF5}" srcId="{703CB649-5107-4ED5-8E0E-77658FAFD7FA}" destId="{F526B121-EAEC-4B19-9095-D09B6F753CEE}" srcOrd="2" destOrd="0" parTransId="{C7D8FCEF-D620-40DB-B0CA-8198E32BFE74}" sibTransId="{584960CB-3999-4B5B-9A10-05E80C9F110D}"/>
    <dgm:cxn modelId="{1C501B2C-9CB7-4A48-80F3-C7C9249080B8}" type="presOf" srcId="{A3E696E4-EEDD-4236-9896-A92AB72A22A0}" destId="{21C1A195-2F32-4417-B7B5-ABB2B7543420}" srcOrd="1" destOrd="0" presId="urn:microsoft.com/office/officeart/2005/8/layout/hProcess4"/>
    <dgm:cxn modelId="{CD7CFE2C-09B9-4E60-A1D6-89B701C7FB14}" type="presOf" srcId="{C28078EB-A4E7-47BD-8585-6E79D8732ED2}" destId="{2D58A060-4F66-4DB6-A8DA-FEF6C2C15A30}" srcOrd="0" destOrd="0" presId="urn:microsoft.com/office/officeart/2005/8/layout/hProcess4"/>
    <dgm:cxn modelId="{4CA41038-636A-4378-AD28-D8F75D9E39BF}" type="presOf" srcId="{14E3CC04-7B02-4886-AE66-F8E25A8DB3A6}" destId="{0642C92F-62FE-4A2C-99F2-571861E4FEF7}" srcOrd="0" destOrd="1" presId="urn:microsoft.com/office/officeart/2005/8/layout/hProcess4"/>
    <dgm:cxn modelId="{FF71CF3A-4F0D-47EB-BC99-0635723F6046}" type="presOf" srcId="{F526B121-EAEC-4B19-9095-D09B6F753CEE}" destId="{645579BA-1881-44F3-B0E8-1B0BCBE2045F}" srcOrd="1" destOrd="2" presId="urn:microsoft.com/office/officeart/2005/8/layout/hProcess4"/>
    <dgm:cxn modelId="{C8D11A3C-607F-453B-8626-6AAA81E1E926}" type="presOf" srcId="{BB7E6E10-4FC8-4FBB-BBC3-ED18D2C89838}" destId="{ECD26305-E2A6-410D-B2BF-7F667AD4F701}" srcOrd="1" destOrd="2" presId="urn:microsoft.com/office/officeart/2005/8/layout/hProcess4"/>
    <dgm:cxn modelId="{6249EE5C-FB53-4F3B-B4D0-123461DFD02D}" type="presOf" srcId="{E95FBB5F-7FE8-4B08-AD97-08E8E92B3CB7}" destId="{8FD5F6D6-7EC0-4786-86BF-5A74E65E1DEA}" srcOrd="1" destOrd="0" presId="urn:microsoft.com/office/officeart/2005/8/layout/hProcess4"/>
    <dgm:cxn modelId="{68DB9E64-4C0E-4DE0-AB23-233E7DB6AD8B}" type="presOf" srcId="{C104E8B9-CD77-4DD2-BF9A-EC5A6227945D}" destId="{21C1A195-2F32-4417-B7B5-ABB2B7543420}" srcOrd="1" destOrd="1" presId="urn:microsoft.com/office/officeart/2005/8/layout/hProcess4"/>
    <dgm:cxn modelId="{EC034646-F676-4B4E-96D0-147B63C45709}" type="presOf" srcId="{44FC6BE7-81F0-4956-BB20-2D55E641F500}" destId="{645579BA-1881-44F3-B0E8-1B0BCBE2045F}" srcOrd="1" destOrd="0" presId="urn:microsoft.com/office/officeart/2005/8/layout/hProcess4"/>
    <dgm:cxn modelId="{3A131A47-86A4-4A50-B447-57F5F30649C1}" type="presOf" srcId="{58D82CE9-0ADE-4283-A372-5FCAB8F43A39}" destId="{ECD26305-E2A6-410D-B2BF-7F667AD4F701}" srcOrd="1" destOrd="0" presId="urn:microsoft.com/office/officeart/2005/8/layout/hProcess4"/>
    <dgm:cxn modelId="{10B5D147-E57F-4B30-9147-FD05A9B02D1C}" type="presOf" srcId="{44FC6BE7-81F0-4956-BB20-2D55E641F500}" destId="{0642C92F-62FE-4A2C-99F2-571861E4FEF7}" srcOrd="0" destOrd="0" presId="urn:microsoft.com/office/officeart/2005/8/layout/hProcess4"/>
    <dgm:cxn modelId="{70ECD34D-0213-43FB-9235-256D3E5FCB7A}" srcId="{070E9F78-AAD7-49C8-B058-A9D9568A8956}" destId="{E95FBB5F-7FE8-4B08-AD97-08E8E92B3CB7}" srcOrd="0" destOrd="0" parTransId="{20DA8EE3-7B5A-4FEC-AE42-F2871B0E860B}" sibTransId="{8F409B02-31FD-45A7-972E-65A59FC02B34}"/>
    <dgm:cxn modelId="{BCA48459-CAE6-4BBD-B5A0-D6FF332155A5}" type="presOf" srcId="{C2AECB70-92D5-45C1-AE8B-4950ACF08F5F}" destId="{532CAEDC-4509-49E7-8B98-D2F98FC3CB16}" srcOrd="0" destOrd="0" presId="urn:microsoft.com/office/officeart/2005/8/layout/hProcess4"/>
    <dgm:cxn modelId="{042D0182-7014-4EFE-9FFD-C82304F1CCEB}" type="presOf" srcId="{549E2457-C302-4CEE-A442-D604CF4C994E}" destId="{806B21AA-6E2A-4E7E-90FE-6C9B3E5EA121}" srcOrd="0" destOrd="1" presId="urn:microsoft.com/office/officeart/2005/8/layout/hProcess4"/>
    <dgm:cxn modelId="{131E2785-7FB4-4F17-BEF4-C1120779F48E}" type="presOf" srcId="{549E2457-C302-4CEE-A442-D604CF4C994E}" destId="{ECD26305-E2A6-410D-B2BF-7F667AD4F701}" srcOrd="1" destOrd="1" presId="urn:microsoft.com/office/officeart/2005/8/layout/hProcess4"/>
    <dgm:cxn modelId="{B808CF88-93C3-462A-BE10-D4F80DEBFCF9}" srcId="{C2AECB70-92D5-45C1-AE8B-4950ACF08F5F}" destId="{C104E8B9-CD77-4DD2-BF9A-EC5A6227945D}" srcOrd="1" destOrd="0" parTransId="{5D635052-3C89-4BAE-B107-462B0C049228}" sibTransId="{8D68DC63-7DA5-45D1-9E38-CA3DCBF2C1C8}"/>
    <dgm:cxn modelId="{0E26E9A0-733E-484E-873B-F8644AE00D1F}" type="presOf" srcId="{070E9F78-AAD7-49C8-B058-A9D9568A8956}" destId="{7C407C5C-1EF0-4EFE-A90F-7E33691FBC1C}" srcOrd="0" destOrd="0" presId="urn:microsoft.com/office/officeart/2005/8/layout/hProcess4"/>
    <dgm:cxn modelId="{069963A3-4B86-4997-A57C-3E80DEE36123}" type="presOf" srcId="{BB7E6E10-4FC8-4FBB-BBC3-ED18D2C89838}" destId="{806B21AA-6E2A-4E7E-90FE-6C9B3E5EA121}" srcOrd="0" destOrd="2" presId="urn:microsoft.com/office/officeart/2005/8/layout/hProcess4"/>
    <dgm:cxn modelId="{E5BD98A4-427E-4DBF-B7BC-660D5E8D9B16}" srcId="{B7FBBDD8-DFBB-4D01-A0FF-9C721A524F84}" destId="{49DE9CA9-66DD-47B1-AE34-8CD2A32C9F85}" srcOrd="1" destOrd="0" parTransId="{DBB38441-701A-4911-9742-F442115F4BA7}" sibTransId="{77635101-4126-4347-A00B-ED8E5BA1CD1C}"/>
    <dgm:cxn modelId="{BE31D5A5-1294-430E-B407-791494D96D95}" srcId="{49DE9CA9-66DD-47B1-AE34-8CD2A32C9F85}" destId="{549E2457-C302-4CEE-A442-D604CF4C994E}" srcOrd="1" destOrd="0" parTransId="{0830499C-6AD7-4D1F-8C89-2C94475B83EE}" sibTransId="{A8B8D823-D61E-4DDE-AF1F-F8BB2EB0E582}"/>
    <dgm:cxn modelId="{138CFEA5-0D6F-4C92-8ED0-2CCE84F72069}" srcId="{703CB649-5107-4ED5-8E0E-77658FAFD7FA}" destId="{915A2BE7-8730-4747-9E3C-FA00C4721175}" srcOrd="3" destOrd="0" parTransId="{36D7CC81-1C04-4B74-913B-9A604BEF4390}" sibTransId="{483371DA-DBB8-4A1E-8D60-704FB7204248}"/>
    <dgm:cxn modelId="{B13FCCA7-54BE-42F9-BF71-B9DBEEA737E1}" type="presOf" srcId="{14E3CC04-7B02-4886-AE66-F8E25A8DB3A6}" destId="{645579BA-1881-44F3-B0E8-1B0BCBE2045F}" srcOrd="1" destOrd="1" presId="urn:microsoft.com/office/officeart/2005/8/layout/hProcess4"/>
    <dgm:cxn modelId="{324FD3AA-8A26-407E-8234-FF22CA1B6AE2}" type="presOf" srcId="{F526B121-EAEC-4B19-9095-D09B6F753CEE}" destId="{0642C92F-62FE-4A2C-99F2-571861E4FEF7}" srcOrd="0" destOrd="2" presId="urn:microsoft.com/office/officeart/2005/8/layout/hProcess4"/>
    <dgm:cxn modelId="{5FFD7FB0-9C9D-43F1-B6EF-7140EE095F0A}" srcId="{070E9F78-AAD7-49C8-B058-A9D9568A8956}" destId="{5E9D4E3F-122A-4159-AF8A-71ACABCEF909}" srcOrd="1" destOrd="0" parTransId="{B87FC348-3178-4FEC-9539-5C08C34A58E7}" sibTransId="{B9C80A26-F385-4E3C-AE22-1320EFEBD64C}"/>
    <dgm:cxn modelId="{175D04B9-FD8B-4F63-B421-DA895536DACF}" type="presOf" srcId="{58D82CE9-0ADE-4283-A372-5FCAB8F43A39}" destId="{806B21AA-6E2A-4E7E-90FE-6C9B3E5EA121}" srcOrd="0" destOrd="0" presId="urn:microsoft.com/office/officeart/2005/8/layout/hProcess4"/>
    <dgm:cxn modelId="{EAFF5ABD-023F-4689-A93E-0649C3459769}" type="presOf" srcId="{703CB649-5107-4ED5-8E0E-77658FAFD7FA}" destId="{ED1170AC-7392-4209-AB74-A798C6A8EC2F}" srcOrd="0" destOrd="0" presId="urn:microsoft.com/office/officeart/2005/8/layout/hProcess4"/>
    <dgm:cxn modelId="{8C4ADAC0-8882-4126-BADF-4E3D57BE3A8E}" type="presOf" srcId="{77635101-4126-4347-A00B-ED8E5BA1CD1C}" destId="{0934EC08-ABDD-414E-B50D-1FD3E92FF880}" srcOrd="0" destOrd="0" presId="urn:microsoft.com/office/officeart/2005/8/layout/hProcess4"/>
    <dgm:cxn modelId="{0B02FBD1-C6E3-42DA-868C-712675A2CBA0}" srcId="{703CB649-5107-4ED5-8E0E-77658FAFD7FA}" destId="{14E3CC04-7B02-4886-AE66-F8E25A8DB3A6}" srcOrd="1" destOrd="0" parTransId="{5B09E07D-595E-401E-BAF0-1057377F5351}" sibTransId="{CE14155F-AC75-4633-8A97-557A4280AB9E}"/>
    <dgm:cxn modelId="{25C953D6-53F5-42A0-B412-538485BA35B4}" srcId="{703CB649-5107-4ED5-8E0E-77658FAFD7FA}" destId="{44FC6BE7-81F0-4956-BB20-2D55E641F500}" srcOrd="0" destOrd="0" parTransId="{9099A745-4B7E-4F41-A1E1-6D4BA4FEA493}" sibTransId="{1FD40ECA-CBE0-4DE2-A49F-B307BA33ECF5}"/>
    <dgm:cxn modelId="{D34A8CE6-74F9-4769-9966-A4A7F37845EA}" type="presOf" srcId="{1647822C-27DA-446A-8F48-9A4659B6506D}" destId="{21C1A195-2F32-4417-B7B5-ABB2B7543420}" srcOrd="1" destOrd="2" presId="urn:microsoft.com/office/officeart/2005/8/layout/hProcess4"/>
    <dgm:cxn modelId="{2151B3E6-955C-4347-8FF2-B6E498F0A1DE}" type="presOf" srcId="{915A2BE7-8730-4747-9E3C-FA00C4721175}" destId="{645579BA-1881-44F3-B0E8-1B0BCBE2045F}" srcOrd="1" destOrd="3" presId="urn:microsoft.com/office/officeart/2005/8/layout/hProcess4"/>
    <dgm:cxn modelId="{1B6BF1EA-8B4C-4401-BA11-394D4E452998}" type="presOf" srcId="{5E9D4E3F-122A-4159-AF8A-71ACABCEF909}" destId="{07D23AD5-E923-436A-8CFE-523B136FB7AA}" srcOrd="0" destOrd="1" presId="urn:microsoft.com/office/officeart/2005/8/layout/hProcess4"/>
    <dgm:cxn modelId="{79B7B3F1-5D30-4DED-89E8-0CFB14A30F66}" srcId="{C2AECB70-92D5-45C1-AE8B-4950ACF08F5F}" destId="{1647822C-27DA-446A-8F48-9A4659B6506D}" srcOrd="2" destOrd="0" parTransId="{BED10BA3-4247-4DC0-9E77-146F6CE1C61B}" sibTransId="{C3874944-A702-42D9-A1E8-33DAEA8CAE2B}"/>
    <dgm:cxn modelId="{FA9954F2-FB2A-48CC-B984-8C010D12263C}" type="presOf" srcId="{49DE9CA9-66DD-47B1-AE34-8CD2A32C9F85}" destId="{65A5B0CB-FA00-458D-862E-291199AE6E09}" srcOrd="0" destOrd="0" presId="urn:microsoft.com/office/officeart/2005/8/layout/hProcess4"/>
    <dgm:cxn modelId="{B36D40F3-CAED-4BD1-914F-7395460C0692}" type="presOf" srcId="{A3E696E4-EEDD-4236-9896-A92AB72A22A0}" destId="{563B9E85-2EA6-4558-85C8-87B2794CD5C2}" srcOrd="0" destOrd="0" presId="urn:microsoft.com/office/officeart/2005/8/layout/hProcess4"/>
    <dgm:cxn modelId="{A7CD0CF4-921A-4B0C-B60A-7D2B9D1150C9}" srcId="{49DE9CA9-66DD-47B1-AE34-8CD2A32C9F85}" destId="{BB7E6E10-4FC8-4FBB-BBC3-ED18D2C89838}" srcOrd="2" destOrd="0" parTransId="{121E801E-6183-4114-AD95-DBE70936951A}" sibTransId="{9CDCC99E-7466-4357-B66F-6477B26DA505}"/>
    <dgm:cxn modelId="{743754F4-91E1-47F0-B0F7-C67DD690EFFD}" type="presOf" srcId="{915A2BE7-8730-4747-9E3C-FA00C4721175}" destId="{0642C92F-62FE-4A2C-99F2-571861E4FEF7}" srcOrd="0" destOrd="3" presId="urn:microsoft.com/office/officeart/2005/8/layout/hProcess4"/>
    <dgm:cxn modelId="{13CE4DF9-50A6-40A8-8073-B6E273763FCB}" srcId="{B7FBBDD8-DFBB-4D01-A0FF-9C721A524F84}" destId="{703CB649-5107-4ED5-8E0E-77658FAFD7FA}" srcOrd="0" destOrd="0" parTransId="{0209F35B-D4F7-4998-B514-08F1982174D9}" sibTransId="{C28078EB-A4E7-47BD-8585-6E79D8732ED2}"/>
    <dgm:cxn modelId="{0BAEA4F9-10A6-46DD-B344-A73424843E86}" srcId="{C2AECB70-92D5-45C1-AE8B-4950ACF08F5F}" destId="{A3E696E4-EEDD-4236-9896-A92AB72A22A0}" srcOrd="0" destOrd="0" parTransId="{A9ED68A3-5F52-4FD7-8739-F18DE3C1CE0B}" sibTransId="{EBE1934A-1008-4CFE-B6D2-D0109FE319FA}"/>
    <dgm:cxn modelId="{32DDC012-5EAD-4DDA-92B5-6DF1860B4F99}" type="presParOf" srcId="{10B930A7-1AC5-43D6-95EE-D7CC24589C95}" destId="{AFC7D839-BB99-498F-95D0-52B4DE118F42}" srcOrd="0" destOrd="0" presId="urn:microsoft.com/office/officeart/2005/8/layout/hProcess4"/>
    <dgm:cxn modelId="{790831FD-4FFC-4632-A8CD-C09EA6561437}" type="presParOf" srcId="{10B930A7-1AC5-43D6-95EE-D7CC24589C95}" destId="{DF25A344-FB5B-43D8-9913-AC603DB2464B}" srcOrd="1" destOrd="0" presId="urn:microsoft.com/office/officeart/2005/8/layout/hProcess4"/>
    <dgm:cxn modelId="{81B2E014-31F0-418D-814A-AA79E594218A}" type="presParOf" srcId="{10B930A7-1AC5-43D6-95EE-D7CC24589C95}" destId="{30271D9C-4721-42CC-9119-3B2A7F4F338B}" srcOrd="2" destOrd="0" presId="urn:microsoft.com/office/officeart/2005/8/layout/hProcess4"/>
    <dgm:cxn modelId="{8DEEC11A-637F-4986-8FCD-BD12C234C710}" type="presParOf" srcId="{30271D9C-4721-42CC-9119-3B2A7F4F338B}" destId="{0FB53818-E582-4739-AA44-5BF82FCD9461}" srcOrd="0" destOrd="0" presId="urn:microsoft.com/office/officeart/2005/8/layout/hProcess4"/>
    <dgm:cxn modelId="{04C94D44-5918-4FE5-9E14-E3CA05FC9BA6}" type="presParOf" srcId="{0FB53818-E582-4739-AA44-5BF82FCD9461}" destId="{F8DD98EC-F6BB-48F2-8DC7-1DB947808EEC}" srcOrd="0" destOrd="0" presId="urn:microsoft.com/office/officeart/2005/8/layout/hProcess4"/>
    <dgm:cxn modelId="{6B1BD315-09AF-4042-8C6A-4B4F315C9930}" type="presParOf" srcId="{0FB53818-E582-4739-AA44-5BF82FCD9461}" destId="{0642C92F-62FE-4A2C-99F2-571861E4FEF7}" srcOrd="1" destOrd="0" presId="urn:microsoft.com/office/officeart/2005/8/layout/hProcess4"/>
    <dgm:cxn modelId="{EE9A57B3-EF90-47F4-81DD-28A4BBB6D178}" type="presParOf" srcId="{0FB53818-E582-4739-AA44-5BF82FCD9461}" destId="{645579BA-1881-44F3-B0E8-1B0BCBE2045F}" srcOrd="2" destOrd="0" presId="urn:microsoft.com/office/officeart/2005/8/layout/hProcess4"/>
    <dgm:cxn modelId="{8126AB9C-4BE3-4B01-9BCF-C9F6D3AB7FAC}" type="presParOf" srcId="{0FB53818-E582-4739-AA44-5BF82FCD9461}" destId="{ED1170AC-7392-4209-AB74-A798C6A8EC2F}" srcOrd="3" destOrd="0" presId="urn:microsoft.com/office/officeart/2005/8/layout/hProcess4"/>
    <dgm:cxn modelId="{E56D75CE-40C4-4F83-AD76-E0718B1EAE39}" type="presParOf" srcId="{0FB53818-E582-4739-AA44-5BF82FCD9461}" destId="{5C544F8F-EC2F-46C5-AB8E-68037E8FBE37}" srcOrd="4" destOrd="0" presId="urn:microsoft.com/office/officeart/2005/8/layout/hProcess4"/>
    <dgm:cxn modelId="{8E9B344E-FA23-46BE-80D0-E9CA020FE286}" type="presParOf" srcId="{30271D9C-4721-42CC-9119-3B2A7F4F338B}" destId="{2D58A060-4F66-4DB6-A8DA-FEF6C2C15A30}" srcOrd="1" destOrd="0" presId="urn:microsoft.com/office/officeart/2005/8/layout/hProcess4"/>
    <dgm:cxn modelId="{5B8B25E8-91C9-4716-8B65-7B3F4EE7FD75}" type="presParOf" srcId="{30271D9C-4721-42CC-9119-3B2A7F4F338B}" destId="{4CD395A8-25D7-45F0-AF9B-6D125FAE1983}" srcOrd="2" destOrd="0" presId="urn:microsoft.com/office/officeart/2005/8/layout/hProcess4"/>
    <dgm:cxn modelId="{05624C8C-2982-4270-AC7F-962E6BCEFA8B}" type="presParOf" srcId="{4CD395A8-25D7-45F0-AF9B-6D125FAE1983}" destId="{6AE5D517-1BB3-448C-A381-288A3A7E41DC}" srcOrd="0" destOrd="0" presId="urn:microsoft.com/office/officeart/2005/8/layout/hProcess4"/>
    <dgm:cxn modelId="{46060C57-2894-4584-9D7F-8C76AC1C464C}" type="presParOf" srcId="{4CD395A8-25D7-45F0-AF9B-6D125FAE1983}" destId="{806B21AA-6E2A-4E7E-90FE-6C9B3E5EA121}" srcOrd="1" destOrd="0" presId="urn:microsoft.com/office/officeart/2005/8/layout/hProcess4"/>
    <dgm:cxn modelId="{EAF748D0-014D-4D4D-8742-325B32488134}" type="presParOf" srcId="{4CD395A8-25D7-45F0-AF9B-6D125FAE1983}" destId="{ECD26305-E2A6-410D-B2BF-7F667AD4F701}" srcOrd="2" destOrd="0" presId="urn:microsoft.com/office/officeart/2005/8/layout/hProcess4"/>
    <dgm:cxn modelId="{0F181906-8202-4C49-87F4-299A7F79BADD}" type="presParOf" srcId="{4CD395A8-25D7-45F0-AF9B-6D125FAE1983}" destId="{65A5B0CB-FA00-458D-862E-291199AE6E09}" srcOrd="3" destOrd="0" presId="urn:microsoft.com/office/officeart/2005/8/layout/hProcess4"/>
    <dgm:cxn modelId="{8F50B88E-D01E-4FCA-8E31-3AD4F925DBC0}" type="presParOf" srcId="{4CD395A8-25D7-45F0-AF9B-6D125FAE1983}" destId="{C55DA414-E632-4B94-A697-B58903CD259D}" srcOrd="4" destOrd="0" presId="urn:microsoft.com/office/officeart/2005/8/layout/hProcess4"/>
    <dgm:cxn modelId="{34C8FE90-6D30-4EA9-B2BF-088A9E90683E}" type="presParOf" srcId="{30271D9C-4721-42CC-9119-3B2A7F4F338B}" destId="{0934EC08-ABDD-414E-B50D-1FD3E92FF880}" srcOrd="3" destOrd="0" presId="urn:microsoft.com/office/officeart/2005/8/layout/hProcess4"/>
    <dgm:cxn modelId="{6C50B520-3ADF-4904-B0DE-6FF77103C59D}" type="presParOf" srcId="{30271D9C-4721-42CC-9119-3B2A7F4F338B}" destId="{F25742C2-5072-48BA-988D-4ADC92C9B871}" srcOrd="4" destOrd="0" presId="urn:microsoft.com/office/officeart/2005/8/layout/hProcess4"/>
    <dgm:cxn modelId="{5C9182B0-E68B-49BC-86BE-10456793534E}" type="presParOf" srcId="{F25742C2-5072-48BA-988D-4ADC92C9B871}" destId="{4BCE9A4B-40B6-41E0-8F86-3DCFC7DAFCE7}" srcOrd="0" destOrd="0" presId="urn:microsoft.com/office/officeart/2005/8/layout/hProcess4"/>
    <dgm:cxn modelId="{EE7DD4D9-00A6-40A3-B047-CBD6ACEE6F95}" type="presParOf" srcId="{F25742C2-5072-48BA-988D-4ADC92C9B871}" destId="{563B9E85-2EA6-4558-85C8-87B2794CD5C2}" srcOrd="1" destOrd="0" presId="urn:microsoft.com/office/officeart/2005/8/layout/hProcess4"/>
    <dgm:cxn modelId="{34F6A05B-6680-48A0-8297-CBAADC30F47D}" type="presParOf" srcId="{F25742C2-5072-48BA-988D-4ADC92C9B871}" destId="{21C1A195-2F32-4417-B7B5-ABB2B7543420}" srcOrd="2" destOrd="0" presId="urn:microsoft.com/office/officeart/2005/8/layout/hProcess4"/>
    <dgm:cxn modelId="{8722F5C5-0ED9-4015-9E60-567386ACCB5C}" type="presParOf" srcId="{F25742C2-5072-48BA-988D-4ADC92C9B871}" destId="{532CAEDC-4509-49E7-8B98-D2F98FC3CB16}" srcOrd="3" destOrd="0" presId="urn:microsoft.com/office/officeart/2005/8/layout/hProcess4"/>
    <dgm:cxn modelId="{F53662F5-9A69-4E27-AAC3-1FDE5E320FD1}" type="presParOf" srcId="{F25742C2-5072-48BA-988D-4ADC92C9B871}" destId="{CBC8E0AA-F8B6-46B8-A1D8-3D989A4B5CE7}" srcOrd="4" destOrd="0" presId="urn:microsoft.com/office/officeart/2005/8/layout/hProcess4"/>
    <dgm:cxn modelId="{69A28D0C-1BAD-4680-A50C-49C7D7EA72CF}" type="presParOf" srcId="{30271D9C-4721-42CC-9119-3B2A7F4F338B}" destId="{286FA697-3CEF-4B7E-97FE-A30FA73D297C}" srcOrd="5" destOrd="0" presId="urn:microsoft.com/office/officeart/2005/8/layout/hProcess4"/>
    <dgm:cxn modelId="{03BAECBC-80D7-49F9-8889-9C8B36CA32F2}" type="presParOf" srcId="{30271D9C-4721-42CC-9119-3B2A7F4F338B}" destId="{6C202DB4-41A8-4D43-99CA-F2EC0D4C1D96}" srcOrd="6" destOrd="0" presId="urn:microsoft.com/office/officeart/2005/8/layout/hProcess4"/>
    <dgm:cxn modelId="{8C27B384-2314-4751-B740-E5AB9D9534DE}" type="presParOf" srcId="{6C202DB4-41A8-4D43-99CA-F2EC0D4C1D96}" destId="{1B0E0882-A27F-41E3-B807-26631AF301AA}" srcOrd="0" destOrd="0" presId="urn:microsoft.com/office/officeart/2005/8/layout/hProcess4"/>
    <dgm:cxn modelId="{4A5073D2-2218-4C11-8E48-6A20F7810C04}" type="presParOf" srcId="{6C202DB4-41A8-4D43-99CA-F2EC0D4C1D96}" destId="{07D23AD5-E923-436A-8CFE-523B136FB7AA}" srcOrd="1" destOrd="0" presId="urn:microsoft.com/office/officeart/2005/8/layout/hProcess4"/>
    <dgm:cxn modelId="{9967341F-C6BA-4C36-909F-092A3B2A94DE}" type="presParOf" srcId="{6C202DB4-41A8-4D43-99CA-F2EC0D4C1D96}" destId="{8FD5F6D6-7EC0-4786-86BF-5A74E65E1DEA}" srcOrd="2" destOrd="0" presId="urn:microsoft.com/office/officeart/2005/8/layout/hProcess4"/>
    <dgm:cxn modelId="{0BE6ACD6-B701-497D-905E-67133E1D05FA}" type="presParOf" srcId="{6C202DB4-41A8-4D43-99CA-F2EC0D4C1D96}" destId="{7C407C5C-1EF0-4EFE-A90F-7E33691FBC1C}" srcOrd="3" destOrd="0" presId="urn:microsoft.com/office/officeart/2005/8/layout/hProcess4"/>
    <dgm:cxn modelId="{5276165D-FBCA-4D52-8575-ED102BAF47AC}" type="presParOf" srcId="{6C202DB4-41A8-4D43-99CA-F2EC0D4C1D96}" destId="{4552CC48-87AC-448D-9464-B94C351BC28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4E1F4A-4FB8-4ADB-9407-C1815EEE53A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7A8F534-3387-4E56-A874-47554AEC5ED1}">
      <dgm:prSet phldrT="[Texte]"/>
      <dgm:spPr/>
      <dgm:t>
        <a:bodyPr/>
        <a:lstStyle/>
        <a:p>
          <a:r>
            <a:rPr lang="fr-FR" dirty="0"/>
            <a:t>Client lourd .NET</a:t>
          </a:r>
        </a:p>
      </dgm:t>
    </dgm:pt>
    <dgm:pt modelId="{36551CC0-224B-4D9E-92FD-432A87C7710C}" type="parTrans" cxnId="{3FE4DCCF-A552-4ED2-A3A3-B164B36E549D}">
      <dgm:prSet/>
      <dgm:spPr/>
      <dgm:t>
        <a:bodyPr/>
        <a:lstStyle/>
        <a:p>
          <a:endParaRPr lang="fr-FR"/>
        </a:p>
      </dgm:t>
    </dgm:pt>
    <dgm:pt modelId="{36C5CB13-204A-4896-8B5B-07E2A48C062E}" type="sibTrans" cxnId="{3FE4DCCF-A552-4ED2-A3A3-B164B36E549D}">
      <dgm:prSet/>
      <dgm:spPr/>
      <dgm:t>
        <a:bodyPr/>
        <a:lstStyle/>
        <a:p>
          <a:endParaRPr lang="fr-FR"/>
        </a:p>
      </dgm:t>
    </dgm:pt>
    <dgm:pt modelId="{399BFD87-F0F8-44BC-94E2-0BD978EC9B90}">
      <dgm:prSet phldrT="[Texte]"/>
      <dgm:spPr/>
      <dgm:t>
        <a:bodyPr/>
        <a:lstStyle/>
        <a:p>
          <a:r>
            <a:rPr lang="fr-FR" dirty="0"/>
            <a:t>Authentification fonctionnelle</a:t>
          </a:r>
        </a:p>
      </dgm:t>
    </dgm:pt>
    <dgm:pt modelId="{D6D0AEA1-683C-48E6-9224-BB862A31806C}" type="parTrans" cxnId="{444740DC-A765-4A1C-B462-819B9361903F}">
      <dgm:prSet/>
      <dgm:spPr/>
      <dgm:t>
        <a:bodyPr/>
        <a:lstStyle/>
        <a:p>
          <a:endParaRPr lang="fr-FR"/>
        </a:p>
      </dgm:t>
    </dgm:pt>
    <dgm:pt modelId="{AB8F98F9-97D1-4FED-98AC-8ECF7AE9857D}" type="sibTrans" cxnId="{444740DC-A765-4A1C-B462-819B9361903F}">
      <dgm:prSet/>
      <dgm:spPr/>
      <dgm:t>
        <a:bodyPr/>
        <a:lstStyle/>
        <a:p>
          <a:endParaRPr lang="fr-FR"/>
        </a:p>
      </dgm:t>
    </dgm:pt>
    <dgm:pt modelId="{67BE8C0A-EBFC-4BE2-B176-2E74C6789D0A}">
      <dgm:prSet phldrT="[Texte]"/>
      <dgm:spPr/>
      <dgm:t>
        <a:bodyPr/>
        <a:lstStyle/>
        <a:p>
          <a:r>
            <a:rPr lang="fr-FR" dirty="0"/>
            <a:t>Interface utilisateur ergonomique</a:t>
          </a:r>
        </a:p>
      </dgm:t>
    </dgm:pt>
    <dgm:pt modelId="{8E13CD83-CFC1-4D9F-9F67-0ECE3EE9DDF0}" type="parTrans" cxnId="{091A0D89-8085-4FD5-B7A6-16B917376C1A}">
      <dgm:prSet/>
      <dgm:spPr/>
      <dgm:t>
        <a:bodyPr/>
        <a:lstStyle/>
        <a:p>
          <a:endParaRPr lang="fr-FR"/>
        </a:p>
      </dgm:t>
    </dgm:pt>
    <dgm:pt modelId="{213463E5-8BCE-4824-AE7E-EDCFC03534D1}" type="sibTrans" cxnId="{091A0D89-8085-4FD5-B7A6-16B917376C1A}">
      <dgm:prSet/>
      <dgm:spPr/>
      <dgm:t>
        <a:bodyPr/>
        <a:lstStyle/>
        <a:p>
          <a:endParaRPr lang="fr-FR"/>
        </a:p>
      </dgm:t>
    </dgm:pt>
    <dgm:pt modelId="{250A63F1-AF22-4FE9-A3B4-0FDF3E230B08}">
      <dgm:prSet phldrT="[Texte]"/>
      <dgm:spPr/>
      <dgm:t>
        <a:bodyPr/>
        <a:lstStyle/>
        <a:p>
          <a:r>
            <a:rPr lang="fr-FR" dirty="0"/>
            <a:t>Service Web .NET</a:t>
          </a:r>
        </a:p>
      </dgm:t>
    </dgm:pt>
    <dgm:pt modelId="{4BE18CE6-07EF-4EC2-950E-C2781C8DD36B}" type="parTrans" cxnId="{7B1CD538-93B9-46F2-9E76-5F9A18F69AD7}">
      <dgm:prSet/>
      <dgm:spPr/>
      <dgm:t>
        <a:bodyPr/>
        <a:lstStyle/>
        <a:p>
          <a:endParaRPr lang="fr-FR"/>
        </a:p>
      </dgm:t>
    </dgm:pt>
    <dgm:pt modelId="{9A52CDB9-9858-4B01-8099-75B4B8C3BBEB}" type="sibTrans" cxnId="{7B1CD538-93B9-46F2-9E76-5F9A18F69AD7}">
      <dgm:prSet/>
      <dgm:spPr/>
      <dgm:t>
        <a:bodyPr/>
        <a:lstStyle/>
        <a:p>
          <a:endParaRPr lang="fr-FR"/>
        </a:p>
      </dgm:t>
    </dgm:pt>
    <dgm:pt modelId="{E209653F-0F5E-4E77-A1DB-2F3E7012D2AF}">
      <dgm:prSet phldrT="[Texte]"/>
      <dgm:spPr/>
      <dgm:t>
        <a:bodyPr/>
        <a:lstStyle/>
        <a:p>
          <a:r>
            <a:rPr lang="fr-FR" dirty="0"/>
            <a:t>Validation des identifiants de connexion fonctionnelle</a:t>
          </a:r>
        </a:p>
      </dgm:t>
    </dgm:pt>
    <dgm:pt modelId="{DCE998B2-CD8C-4A84-B8EA-D6C9B6B11335}" type="parTrans" cxnId="{122301AF-5331-4E13-A11B-5AF95CFB606A}">
      <dgm:prSet/>
      <dgm:spPr/>
      <dgm:t>
        <a:bodyPr/>
        <a:lstStyle/>
        <a:p>
          <a:endParaRPr lang="fr-FR"/>
        </a:p>
      </dgm:t>
    </dgm:pt>
    <dgm:pt modelId="{F0EDBBCA-0600-4CEB-9999-DE205799F58C}" type="sibTrans" cxnId="{122301AF-5331-4E13-A11B-5AF95CFB606A}">
      <dgm:prSet/>
      <dgm:spPr/>
      <dgm:t>
        <a:bodyPr/>
        <a:lstStyle/>
        <a:p>
          <a:endParaRPr lang="fr-FR"/>
        </a:p>
      </dgm:t>
    </dgm:pt>
    <dgm:pt modelId="{95D2EAD4-F84D-489B-A8D7-17421686905F}">
      <dgm:prSet phldrT="[Texte]"/>
      <dgm:spPr/>
      <dgm:t>
        <a:bodyPr/>
        <a:lstStyle/>
        <a:p>
          <a:r>
            <a:rPr lang="fr-FR" dirty="0">
              <a:solidFill>
                <a:srgbClr val="C00000"/>
              </a:solidFill>
            </a:rPr>
            <a:t>Communication non sécurisée</a:t>
          </a:r>
        </a:p>
      </dgm:t>
    </dgm:pt>
    <dgm:pt modelId="{2C1B6DEF-AE62-4F9E-8440-E7E6C6AC0504}" type="parTrans" cxnId="{577862A7-7B0B-4226-915E-08A26D842250}">
      <dgm:prSet/>
      <dgm:spPr/>
      <dgm:t>
        <a:bodyPr/>
        <a:lstStyle/>
        <a:p>
          <a:endParaRPr lang="fr-FR"/>
        </a:p>
      </dgm:t>
    </dgm:pt>
    <dgm:pt modelId="{CFC4CE3F-4EA6-4B25-B08E-7A189A1ED7DA}" type="sibTrans" cxnId="{577862A7-7B0B-4226-915E-08A26D842250}">
      <dgm:prSet/>
      <dgm:spPr/>
      <dgm:t>
        <a:bodyPr/>
        <a:lstStyle/>
        <a:p>
          <a:endParaRPr lang="fr-FR"/>
        </a:p>
      </dgm:t>
    </dgm:pt>
    <dgm:pt modelId="{5A7310D6-8674-44FF-AE68-6B4D8B5980CB}">
      <dgm:prSet phldrT="[Texte]"/>
      <dgm:spPr/>
      <dgm:t>
        <a:bodyPr/>
        <a:lstStyle/>
        <a:p>
          <a:r>
            <a:rPr lang="fr-FR" dirty="0"/>
            <a:t>Plateforme JEE</a:t>
          </a:r>
        </a:p>
      </dgm:t>
    </dgm:pt>
    <dgm:pt modelId="{967CFABB-AD2E-492C-8570-B42CD97C79AF}" type="parTrans" cxnId="{E52ECA90-D245-40EB-B490-FA7AA0486886}">
      <dgm:prSet/>
      <dgm:spPr/>
      <dgm:t>
        <a:bodyPr/>
        <a:lstStyle/>
        <a:p>
          <a:endParaRPr lang="fr-FR"/>
        </a:p>
      </dgm:t>
    </dgm:pt>
    <dgm:pt modelId="{24D312DF-7742-410D-AD39-40D5C30C12FE}" type="sibTrans" cxnId="{E52ECA90-D245-40EB-B490-FA7AA0486886}">
      <dgm:prSet/>
      <dgm:spPr/>
      <dgm:t>
        <a:bodyPr/>
        <a:lstStyle/>
        <a:p>
          <a:endParaRPr lang="fr-FR"/>
        </a:p>
      </dgm:t>
    </dgm:pt>
    <dgm:pt modelId="{7A0B9A99-049B-43F7-8027-576B7AA4526A}">
      <dgm:prSet phldrT="[Texte]"/>
      <dgm:spPr/>
      <dgm:t>
        <a:bodyPr/>
        <a:lstStyle/>
        <a:p>
          <a:r>
            <a:rPr lang="fr-FR" dirty="0"/>
            <a:t>Gestion de la queue de données</a:t>
          </a:r>
        </a:p>
      </dgm:t>
    </dgm:pt>
    <dgm:pt modelId="{F68B2244-8EA2-4E07-9AD7-160D23A37301}" type="parTrans" cxnId="{F76D8783-FCAC-49B5-93BC-9C299B9FC1F8}">
      <dgm:prSet/>
      <dgm:spPr/>
      <dgm:t>
        <a:bodyPr/>
        <a:lstStyle/>
        <a:p>
          <a:endParaRPr lang="fr-FR"/>
        </a:p>
      </dgm:t>
    </dgm:pt>
    <dgm:pt modelId="{86B7DC6C-BDC8-48A0-9553-25BC7FFD75C0}" type="sibTrans" cxnId="{F76D8783-FCAC-49B5-93BC-9C299B9FC1F8}">
      <dgm:prSet/>
      <dgm:spPr/>
      <dgm:t>
        <a:bodyPr/>
        <a:lstStyle/>
        <a:p>
          <a:endParaRPr lang="fr-FR"/>
        </a:p>
      </dgm:t>
    </dgm:pt>
    <dgm:pt modelId="{B1024031-7664-4CC7-8D5F-E16753E4FB5C}">
      <dgm:prSet phldrT="[Texte]"/>
      <dgm:spPr/>
      <dgm:t>
        <a:bodyPr/>
        <a:lstStyle/>
        <a:p>
          <a:r>
            <a:rPr lang="fr-FR" dirty="0"/>
            <a:t>Comparaison avec le dictionnaire fonctionnelle</a:t>
          </a:r>
        </a:p>
      </dgm:t>
    </dgm:pt>
    <dgm:pt modelId="{4147DD5F-F8BD-45E6-91F2-705B2DBE4DB3}" type="parTrans" cxnId="{330D6E4B-F29E-4302-95CF-88B1595A225E}">
      <dgm:prSet/>
      <dgm:spPr/>
      <dgm:t>
        <a:bodyPr/>
        <a:lstStyle/>
        <a:p>
          <a:endParaRPr lang="fr-FR"/>
        </a:p>
      </dgm:t>
    </dgm:pt>
    <dgm:pt modelId="{B35BCD63-49E1-425C-B1F9-F01FF5E71593}" type="sibTrans" cxnId="{330D6E4B-F29E-4302-95CF-88B1595A225E}">
      <dgm:prSet/>
      <dgm:spPr/>
      <dgm:t>
        <a:bodyPr/>
        <a:lstStyle/>
        <a:p>
          <a:endParaRPr lang="fr-FR"/>
        </a:p>
      </dgm:t>
    </dgm:pt>
    <dgm:pt modelId="{300BBD0E-303C-4350-BFF2-F4177B32ACD4}">
      <dgm:prSet phldrT="[Texte]"/>
      <dgm:spPr/>
      <dgm:t>
        <a:bodyPr/>
        <a:lstStyle/>
        <a:p>
          <a:r>
            <a:rPr lang="fr-FR" dirty="0"/>
            <a:t>Interface Web</a:t>
          </a:r>
        </a:p>
      </dgm:t>
    </dgm:pt>
    <dgm:pt modelId="{0C1838B5-5702-4A6E-B6D2-2EEC038958DE}" type="parTrans" cxnId="{65C2235B-0129-4B75-9848-53BB47597159}">
      <dgm:prSet/>
      <dgm:spPr/>
      <dgm:t>
        <a:bodyPr/>
        <a:lstStyle/>
        <a:p>
          <a:endParaRPr lang="fr-FR"/>
        </a:p>
      </dgm:t>
    </dgm:pt>
    <dgm:pt modelId="{2CC37632-1791-4E0B-AA5F-591EBD1AF7A0}" type="sibTrans" cxnId="{65C2235B-0129-4B75-9848-53BB47597159}">
      <dgm:prSet/>
      <dgm:spPr/>
      <dgm:t>
        <a:bodyPr/>
        <a:lstStyle/>
        <a:p>
          <a:endParaRPr lang="fr-FR"/>
        </a:p>
      </dgm:t>
    </dgm:pt>
    <dgm:pt modelId="{54C59CC4-B440-4B2D-9370-9AECAEDF21C5}">
      <dgm:prSet phldrT="[Texte]"/>
      <dgm:spPr/>
      <dgm:t>
        <a:bodyPr/>
        <a:lstStyle/>
        <a:p>
          <a:r>
            <a:rPr lang="fr-FR" dirty="0"/>
            <a:t>Fonctionnalité d’export en PDF fonctionnelle</a:t>
          </a:r>
        </a:p>
      </dgm:t>
    </dgm:pt>
    <dgm:pt modelId="{3F3136F1-3CE5-4514-AD87-5A1F66579B5C}" type="parTrans" cxnId="{0D7E7418-E2D5-41B6-A9A8-9DE59BD59B38}">
      <dgm:prSet/>
      <dgm:spPr/>
      <dgm:t>
        <a:bodyPr/>
        <a:lstStyle/>
        <a:p>
          <a:endParaRPr lang="fr-FR"/>
        </a:p>
      </dgm:t>
    </dgm:pt>
    <dgm:pt modelId="{2E740DCB-9207-4E55-AE68-0CD856645FDC}" type="sibTrans" cxnId="{0D7E7418-E2D5-41B6-A9A8-9DE59BD59B38}">
      <dgm:prSet/>
      <dgm:spPr/>
      <dgm:t>
        <a:bodyPr/>
        <a:lstStyle/>
        <a:p>
          <a:endParaRPr lang="fr-FR"/>
        </a:p>
      </dgm:t>
    </dgm:pt>
    <dgm:pt modelId="{24D367BB-4CAE-4B97-99F2-1AF8E00906B3}">
      <dgm:prSet phldrT="[Texte]"/>
      <dgm:spPr/>
      <dgm:t>
        <a:bodyPr/>
        <a:lstStyle/>
        <a:p>
          <a:r>
            <a:rPr lang="fr-FR" dirty="0">
              <a:solidFill>
                <a:srgbClr val="C00000"/>
              </a:solidFill>
            </a:rPr>
            <a:t>Pas de NetTCP</a:t>
          </a:r>
        </a:p>
      </dgm:t>
    </dgm:pt>
    <dgm:pt modelId="{8C470A98-10FB-4518-BB84-27C60DC48561}" type="parTrans" cxnId="{B2244679-3B77-4F5E-AC5A-E1DA7F0E55E2}">
      <dgm:prSet/>
      <dgm:spPr/>
      <dgm:t>
        <a:bodyPr/>
        <a:lstStyle/>
        <a:p>
          <a:endParaRPr lang="fr-FR"/>
        </a:p>
      </dgm:t>
    </dgm:pt>
    <dgm:pt modelId="{BA59DACF-849E-48CB-84B7-7781C3AD256F}" type="sibTrans" cxnId="{B2244679-3B77-4F5E-AC5A-E1DA7F0E55E2}">
      <dgm:prSet/>
      <dgm:spPr/>
      <dgm:t>
        <a:bodyPr/>
        <a:lstStyle/>
        <a:p>
          <a:endParaRPr lang="fr-FR"/>
        </a:p>
      </dgm:t>
    </dgm:pt>
    <dgm:pt modelId="{50BEA72B-96EA-4652-847B-1DAD68AC9D20}">
      <dgm:prSet phldrT="[Texte]"/>
      <dgm:spPr/>
      <dgm:t>
        <a:bodyPr/>
        <a:lstStyle/>
        <a:p>
          <a:r>
            <a:rPr lang="fr-FR" dirty="0"/>
            <a:t>Décryptage des fichiers &amp; Sérialisation de la donnée</a:t>
          </a:r>
        </a:p>
      </dgm:t>
    </dgm:pt>
    <dgm:pt modelId="{B521D6C2-DAE1-4B63-ACED-2C31A27F5932}" type="parTrans" cxnId="{A2F2373E-B047-4A99-9FD5-16288A053B63}">
      <dgm:prSet/>
      <dgm:spPr/>
      <dgm:t>
        <a:bodyPr/>
        <a:lstStyle/>
        <a:p>
          <a:endParaRPr lang="fr-FR"/>
        </a:p>
      </dgm:t>
    </dgm:pt>
    <dgm:pt modelId="{8DEA06C9-4175-40F3-95D9-AC7A5A34DA9C}" type="sibTrans" cxnId="{A2F2373E-B047-4A99-9FD5-16288A053B63}">
      <dgm:prSet/>
      <dgm:spPr/>
      <dgm:t>
        <a:bodyPr/>
        <a:lstStyle/>
        <a:p>
          <a:endParaRPr lang="fr-FR"/>
        </a:p>
      </dgm:t>
    </dgm:pt>
    <dgm:pt modelId="{F354E39E-B733-41AD-AF1E-393E62093DEE}">
      <dgm:prSet phldrT="[Texte]"/>
      <dgm:spPr/>
      <dgm:t>
        <a:bodyPr/>
        <a:lstStyle/>
        <a:p>
          <a:r>
            <a:rPr lang="fr-FR" dirty="0"/>
            <a:t>Insertion dans la BDD</a:t>
          </a:r>
        </a:p>
      </dgm:t>
    </dgm:pt>
    <dgm:pt modelId="{3B982703-825D-4BEB-BD63-53E16025FF5A}" type="parTrans" cxnId="{A0ABF498-B32D-4598-895D-4C30F2B1630B}">
      <dgm:prSet/>
      <dgm:spPr/>
      <dgm:t>
        <a:bodyPr/>
        <a:lstStyle/>
        <a:p>
          <a:endParaRPr lang="fr-FR"/>
        </a:p>
      </dgm:t>
    </dgm:pt>
    <dgm:pt modelId="{90D698A5-B136-4AE3-AC8D-088092D3F694}" type="sibTrans" cxnId="{A0ABF498-B32D-4598-895D-4C30F2B1630B}">
      <dgm:prSet/>
      <dgm:spPr/>
      <dgm:t>
        <a:bodyPr/>
        <a:lstStyle/>
        <a:p>
          <a:endParaRPr lang="fr-FR"/>
        </a:p>
      </dgm:t>
    </dgm:pt>
    <dgm:pt modelId="{C9840F30-4B14-41C0-BD2D-C62568D16728}">
      <dgm:prSet phldrT="[Texte]"/>
      <dgm:spPr/>
      <dgm:t>
        <a:bodyPr/>
        <a:lstStyle/>
        <a:p>
          <a:r>
            <a:rPr lang="fr-FR" dirty="0"/>
            <a:t>Calcul du taux de confiance</a:t>
          </a:r>
        </a:p>
      </dgm:t>
    </dgm:pt>
    <dgm:pt modelId="{D5BFCB64-DACB-4A32-AAC5-2897DE15ADA6}" type="parTrans" cxnId="{72F6EE49-FFB5-4131-8875-CEDB6D1A3AF0}">
      <dgm:prSet/>
      <dgm:spPr/>
      <dgm:t>
        <a:bodyPr/>
        <a:lstStyle/>
        <a:p>
          <a:endParaRPr lang="fr-FR"/>
        </a:p>
      </dgm:t>
    </dgm:pt>
    <dgm:pt modelId="{FE3F7FCA-600B-40B4-BC44-A61F476AED94}" type="sibTrans" cxnId="{72F6EE49-FFB5-4131-8875-CEDB6D1A3AF0}">
      <dgm:prSet/>
      <dgm:spPr/>
      <dgm:t>
        <a:bodyPr/>
        <a:lstStyle/>
        <a:p>
          <a:endParaRPr lang="fr-FR"/>
        </a:p>
      </dgm:t>
    </dgm:pt>
    <dgm:pt modelId="{D388F9C0-782E-4605-A3C7-B50913E9B719}">
      <dgm:prSet phldrT="[Texte]"/>
      <dgm:spPr/>
      <dgm:t>
        <a:bodyPr/>
        <a:lstStyle/>
        <a:p>
          <a:r>
            <a:rPr lang="fr-FR" dirty="0">
              <a:solidFill>
                <a:srgbClr val="C00000"/>
              </a:solidFill>
            </a:rPr>
            <a:t>Pas de mise en cluster</a:t>
          </a:r>
        </a:p>
      </dgm:t>
    </dgm:pt>
    <dgm:pt modelId="{302A8BF7-1B7A-4B03-96DF-D14C8F97DAC8}" type="parTrans" cxnId="{C0FEF092-FBBD-48B0-8F11-7151D2B4E1EB}">
      <dgm:prSet/>
      <dgm:spPr/>
      <dgm:t>
        <a:bodyPr/>
        <a:lstStyle/>
        <a:p>
          <a:endParaRPr lang="fr-FR"/>
        </a:p>
      </dgm:t>
    </dgm:pt>
    <dgm:pt modelId="{9FDE02EA-D939-4E9B-AAED-4BCCD639D726}" type="sibTrans" cxnId="{C0FEF092-FBBD-48B0-8F11-7151D2B4E1EB}">
      <dgm:prSet/>
      <dgm:spPr/>
      <dgm:t>
        <a:bodyPr/>
        <a:lstStyle/>
        <a:p>
          <a:endParaRPr lang="fr-FR"/>
        </a:p>
      </dgm:t>
    </dgm:pt>
    <dgm:pt modelId="{EDBFA68B-7869-42B1-A079-8B3132F7DA24}">
      <dgm:prSet phldrT="[Texte]"/>
      <dgm:spPr/>
      <dgm:t>
        <a:bodyPr/>
        <a:lstStyle/>
        <a:p>
          <a:r>
            <a:rPr lang="fr-FR" dirty="0"/>
            <a:t>Journalisation des logs</a:t>
          </a:r>
        </a:p>
      </dgm:t>
    </dgm:pt>
    <dgm:pt modelId="{4A0286C7-382C-40A7-BB0E-45CCD310516E}" type="parTrans" cxnId="{0B903602-73A7-420E-86AE-71871CFC5D3C}">
      <dgm:prSet/>
      <dgm:spPr/>
      <dgm:t>
        <a:bodyPr/>
        <a:lstStyle/>
        <a:p>
          <a:endParaRPr lang="fr-FR"/>
        </a:p>
      </dgm:t>
    </dgm:pt>
    <dgm:pt modelId="{D3B6AE3E-8860-46C1-8B55-B691C66E386F}" type="sibTrans" cxnId="{0B903602-73A7-420E-86AE-71871CFC5D3C}">
      <dgm:prSet/>
      <dgm:spPr/>
      <dgm:t>
        <a:bodyPr/>
        <a:lstStyle/>
        <a:p>
          <a:endParaRPr lang="fr-FR"/>
        </a:p>
      </dgm:t>
    </dgm:pt>
    <dgm:pt modelId="{57710040-24B3-4D69-AFBC-EAC92FBF0C0C}">
      <dgm:prSet phldrT="[Texte]"/>
      <dgm:spPr/>
      <dgm:t>
        <a:bodyPr/>
        <a:lstStyle/>
        <a:p>
          <a:r>
            <a:rPr lang="fr-FR" dirty="0"/>
            <a:t>Journalisation des logs</a:t>
          </a:r>
        </a:p>
      </dgm:t>
    </dgm:pt>
    <dgm:pt modelId="{33A275E8-1115-4237-846A-33BD3778946D}" type="parTrans" cxnId="{195168F9-F94F-4E65-B7DA-B0917B9AFC50}">
      <dgm:prSet/>
      <dgm:spPr/>
      <dgm:t>
        <a:bodyPr/>
        <a:lstStyle/>
        <a:p>
          <a:endParaRPr lang="fr-FR"/>
        </a:p>
      </dgm:t>
    </dgm:pt>
    <dgm:pt modelId="{06E88665-6B02-4696-A482-21AFA683134A}" type="sibTrans" cxnId="{195168F9-F94F-4E65-B7DA-B0917B9AFC50}">
      <dgm:prSet/>
      <dgm:spPr/>
      <dgm:t>
        <a:bodyPr/>
        <a:lstStyle/>
        <a:p>
          <a:endParaRPr lang="fr-FR"/>
        </a:p>
      </dgm:t>
    </dgm:pt>
    <dgm:pt modelId="{B81AE445-296B-43B2-857D-4ED89176AC72}">
      <dgm:prSet/>
      <dgm:spPr/>
      <dgm:t>
        <a:bodyPr/>
        <a:lstStyle/>
        <a:p>
          <a:r>
            <a:rPr lang="fr-FR" dirty="0"/>
            <a:t>Gestion du dictionnaire avec fonction de recherche de mots</a:t>
          </a:r>
        </a:p>
      </dgm:t>
    </dgm:pt>
    <dgm:pt modelId="{B494E91E-E679-4AE0-A863-B18628B520ED}" type="parTrans" cxnId="{FC0BD925-E7A3-4584-B0A2-D46118A1D381}">
      <dgm:prSet/>
      <dgm:spPr/>
      <dgm:t>
        <a:bodyPr/>
        <a:lstStyle/>
        <a:p>
          <a:endParaRPr lang="fr-FR"/>
        </a:p>
      </dgm:t>
    </dgm:pt>
    <dgm:pt modelId="{2AAEA879-E523-461D-9875-68E546C4BFC0}" type="sibTrans" cxnId="{FC0BD925-E7A3-4584-B0A2-D46118A1D381}">
      <dgm:prSet/>
      <dgm:spPr/>
      <dgm:t>
        <a:bodyPr/>
        <a:lstStyle/>
        <a:p>
          <a:endParaRPr lang="fr-FR"/>
        </a:p>
      </dgm:t>
    </dgm:pt>
    <dgm:pt modelId="{5CC0074A-0451-474C-9466-DC5D47937788}">
      <dgm:prSet/>
      <dgm:spPr/>
      <dgm:t>
        <a:bodyPr/>
        <a:lstStyle/>
        <a:p>
          <a:r>
            <a:rPr lang="fr-FR" dirty="0"/>
            <a:t>Visualisation de l’historique des décryptions</a:t>
          </a:r>
        </a:p>
      </dgm:t>
    </dgm:pt>
    <dgm:pt modelId="{91D3DE8C-2D72-4D6D-8BAF-98197BFE0EA4}" type="parTrans" cxnId="{BDC96270-3E28-447F-B4C4-2DC124BD9CA0}">
      <dgm:prSet/>
      <dgm:spPr/>
      <dgm:t>
        <a:bodyPr/>
        <a:lstStyle/>
        <a:p>
          <a:endParaRPr lang="fr-FR"/>
        </a:p>
      </dgm:t>
    </dgm:pt>
    <dgm:pt modelId="{5E7C15CA-19AB-4FCB-A0E6-2C786B494392}" type="sibTrans" cxnId="{BDC96270-3E28-447F-B4C4-2DC124BD9CA0}">
      <dgm:prSet/>
      <dgm:spPr/>
      <dgm:t>
        <a:bodyPr/>
        <a:lstStyle/>
        <a:p>
          <a:endParaRPr lang="fr-FR"/>
        </a:p>
      </dgm:t>
    </dgm:pt>
    <dgm:pt modelId="{2DC2FEA1-2D10-422F-8A4B-B8D4B33EB610}">
      <dgm:prSet/>
      <dgm:spPr/>
      <dgm:t>
        <a:bodyPr/>
        <a:lstStyle/>
        <a:p>
          <a:endParaRPr lang="fr-FR" dirty="0"/>
        </a:p>
      </dgm:t>
    </dgm:pt>
    <dgm:pt modelId="{3455FFBC-66B2-4CDC-87C7-CE9811528DE1}" type="parTrans" cxnId="{29EA580C-D784-47EB-851C-9C23B05E16FD}">
      <dgm:prSet/>
      <dgm:spPr/>
      <dgm:t>
        <a:bodyPr/>
        <a:lstStyle/>
        <a:p>
          <a:endParaRPr lang="fr-FR"/>
        </a:p>
      </dgm:t>
    </dgm:pt>
    <dgm:pt modelId="{71766F34-192C-44CC-B535-FCC94F5C80D8}" type="sibTrans" cxnId="{29EA580C-D784-47EB-851C-9C23B05E16FD}">
      <dgm:prSet/>
      <dgm:spPr/>
      <dgm:t>
        <a:bodyPr/>
        <a:lstStyle/>
        <a:p>
          <a:endParaRPr lang="fr-FR"/>
        </a:p>
      </dgm:t>
    </dgm:pt>
    <dgm:pt modelId="{0B331183-CF2A-4B2C-8CA6-E19322441C9D}" type="pres">
      <dgm:prSet presAssocID="{264E1F4A-4FB8-4ADB-9407-C1815EEE53A6}" presName="Name0" presStyleCnt="0">
        <dgm:presLayoutVars>
          <dgm:dir/>
          <dgm:animLvl val="lvl"/>
          <dgm:resizeHandles val="exact"/>
        </dgm:presLayoutVars>
      </dgm:prSet>
      <dgm:spPr/>
    </dgm:pt>
    <dgm:pt modelId="{74D64663-376A-43A8-89EF-3CFF53146075}" type="pres">
      <dgm:prSet presAssocID="{47A8F534-3387-4E56-A874-47554AEC5ED1}" presName="composite" presStyleCnt="0"/>
      <dgm:spPr/>
    </dgm:pt>
    <dgm:pt modelId="{A72DE719-854C-4A41-A34B-8B392100923B}" type="pres">
      <dgm:prSet presAssocID="{47A8F534-3387-4E56-A874-47554AEC5ED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E1F1C90-3AD9-47DA-A25C-3DBEA5E165CC}" type="pres">
      <dgm:prSet presAssocID="{47A8F534-3387-4E56-A874-47554AEC5ED1}" presName="desTx" presStyleLbl="alignAccFollowNode1" presStyleIdx="0" presStyleCnt="4">
        <dgm:presLayoutVars>
          <dgm:bulletEnabled val="1"/>
        </dgm:presLayoutVars>
      </dgm:prSet>
      <dgm:spPr/>
    </dgm:pt>
    <dgm:pt modelId="{C99F6ABF-5805-4718-AC8C-D1E432544159}" type="pres">
      <dgm:prSet presAssocID="{36C5CB13-204A-4896-8B5B-07E2A48C062E}" presName="space" presStyleCnt="0"/>
      <dgm:spPr/>
    </dgm:pt>
    <dgm:pt modelId="{1DD84FD7-0BB4-4E43-A6D2-95B2976A939D}" type="pres">
      <dgm:prSet presAssocID="{250A63F1-AF22-4FE9-A3B4-0FDF3E230B08}" presName="composite" presStyleCnt="0"/>
      <dgm:spPr/>
    </dgm:pt>
    <dgm:pt modelId="{DF846A99-0D44-422D-BBAD-23BDA719198F}" type="pres">
      <dgm:prSet presAssocID="{250A63F1-AF22-4FE9-A3B4-0FDF3E230B0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94AF7C19-3027-4F15-9E30-929DAEA63184}" type="pres">
      <dgm:prSet presAssocID="{250A63F1-AF22-4FE9-A3B4-0FDF3E230B08}" presName="desTx" presStyleLbl="alignAccFollowNode1" presStyleIdx="1" presStyleCnt="4">
        <dgm:presLayoutVars>
          <dgm:bulletEnabled val="1"/>
        </dgm:presLayoutVars>
      </dgm:prSet>
      <dgm:spPr/>
    </dgm:pt>
    <dgm:pt modelId="{03ABA17F-CDF5-45F1-8C88-09834C969A6D}" type="pres">
      <dgm:prSet presAssocID="{9A52CDB9-9858-4B01-8099-75B4B8C3BBEB}" presName="space" presStyleCnt="0"/>
      <dgm:spPr/>
    </dgm:pt>
    <dgm:pt modelId="{115E7BBE-9C2A-4D99-BB56-58FBABBE43B1}" type="pres">
      <dgm:prSet presAssocID="{5A7310D6-8674-44FF-AE68-6B4D8B5980CB}" presName="composite" presStyleCnt="0"/>
      <dgm:spPr/>
    </dgm:pt>
    <dgm:pt modelId="{E6E6E13A-C427-4B93-A197-8D97102D820A}" type="pres">
      <dgm:prSet presAssocID="{5A7310D6-8674-44FF-AE68-6B4D8B5980C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F5297A8-DCA8-4CBB-B473-61909B6C88B3}" type="pres">
      <dgm:prSet presAssocID="{5A7310D6-8674-44FF-AE68-6B4D8B5980CB}" presName="desTx" presStyleLbl="alignAccFollowNode1" presStyleIdx="2" presStyleCnt="4">
        <dgm:presLayoutVars>
          <dgm:bulletEnabled val="1"/>
        </dgm:presLayoutVars>
      </dgm:prSet>
      <dgm:spPr/>
    </dgm:pt>
    <dgm:pt modelId="{568193D6-0A3A-44F2-8F7D-91E9719824D7}" type="pres">
      <dgm:prSet presAssocID="{24D312DF-7742-410D-AD39-40D5C30C12FE}" presName="space" presStyleCnt="0"/>
      <dgm:spPr/>
    </dgm:pt>
    <dgm:pt modelId="{EF291637-59FE-4968-B744-C5FA71CDC4A7}" type="pres">
      <dgm:prSet presAssocID="{300BBD0E-303C-4350-BFF2-F4177B32ACD4}" presName="composite" presStyleCnt="0"/>
      <dgm:spPr/>
    </dgm:pt>
    <dgm:pt modelId="{4068F321-B664-4D7A-A89B-878D52640991}" type="pres">
      <dgm:prSet presAssocID="{300BBD0E-303C-4350-BFF2-F4177B32ACD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395424D6-AFCF-4951-A0A3-40F7E7620526}" type="pres">
      <dgm:prSet presAssocID="{300BBD0E-303C-4350-BFF2-F4177B32ACD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B903602-73A7-420E-86AE-71871CFC5D3C}" srcId="{250A63F1-AF22-4FE9-A3B4-0FDF3E230B08}" destId="{EDBFA68B-7869-42B1-A079-8B3132F7DA24}" srcOrd="2" destOrd="0" parTransId="{4A0286C7-382C-40A7-BB0E-45CCD310516E}" sibTransId="{D3B6AE3E-8860-46C1-8B55-B691C66E386F}"/>
    <dgm:cxn modelId="{29EA580C-D784-47EB-851C-9C23B05E16FD}" srcId="{300BBD0E-303C-4350-BFF2-F4177B32ACD4}" destId="{2DC2FEA1-2D10-422F-8A4B-B8D4B33EB610}" srcOrd="2" destOrd="0" parTransId="{3455FFBC-66B2-4CDC-87C7-CE9811528DE1}" sibTransId="{71766F34-192C-44CC-B535-FCC94F5C80D8}"/>
    <dgm:cxn modelId="{576FED14-2644-4D6C-92D2-18F726CBD23B}" type="presOf" srcId="{5CC0074A-0451-474C-9466-DC5D47937788}" destId="{395424D6-AFCF-4951-A0A3-40F7E7620526}" srcOrd="0" destOrd="1" presId="urn:microsoft.com/office/officeart/2005/8/layout/hList1"/>
    <dgm:cxn modelId="{2D015016-473C-4137-82E9-9ECC5DB0112B}" type="presOf" srcId="{95D2EAD4-F84D-489B-A8D7-17421686905F}" destId="{94AF7C19-3027-4F15-9E30-929DAEA63184}" srcOrd="0" destOrd="3" presId="urn:microsoft.com/office/officeart/2005/8/layout/hList1"/>
    <dgm:cxn modelId="{0D7E7418-E2D5-41B6-A9A8-9DE59BD59B38}" srcId="{47A8F534-3387-4E56-A874-47554AEC5ED1}" destId="{54C59CC4-B440-4B2D-9370-9AECAEDF21C5}" srcOrd="2" destOrd="0" parTransId="{3F3136F1-3CE5-4514-AD87-5A1F66579B5C}" sibTransId="{2E740DCB-9207-4E55-AE68-0CD856645FDC}"/>
    <dgm:cxn modelId="{0E098822-292F-4A41-929B-B0DA5215D377}" type="presOf" srcId="{57710040-24B3-4D69-AFBC-EAC92FBF0C0C}" destId="{CF5297A8-DCA8-4CBB-B473-61909B6C88B3}" srcOrd="0" destOrd="4" presId="urn:microsoft.com/office/officeart/2005/8/layout/hList1"/>
    <dgm:cxn modelId="{FC0BD925-E7A3-4584-B0A2-D46118A1D381}" srcId="{300BBD0E-303C-4350-BFF2-F4177B32ACD4}" destId="{B81AE445-296B-43B2-857D-4ED89176AC72}" srcOrd="0" destOrd="0" parTransId="{B494E91E-E679-4AE0-A863-B18628B520ED}" sibTransId="{2AAEA879-E523-461D-9875-68E546C4BFC0}"/>
    <dgm:cxn modelId="{DC4B5F27-6252-4306-9B7F-355B836BC262}" type="presOf" srcId="{264E1F4A-4FB8-4ADB-9407-C1815EEE53A6}" destId="{0B331183-CF2A-4B2C-8CA6-E19322441C9D}" srcOrd="0" destOrd="0" presId="urn:microsoft.com/office/officeart/2005/8/layout/hList1"/>
    <dgm:cxn modelId="{A9468A2B-E851-4C8F-AA79-22DC0EE4B08A}" type="presOf" srcId="{50BEA72B-96EA-4652-847B-1DAD68AC9D20}" destId="{94AF7C19-3027-4F15-9E30-929DAEA63184}" srcOrd="0" destOrd="1" presId="urn:microsoft.com/office/officeart/2005/8/layout/hList1"/>
    <dgm:cxn modelId="{7B1CD538-93B9-46F2-9E76-5F9A18F69AD7}" srcId="{264E1F4A-4FB8-4ADB-9407-C1815EEE53A6}" destId="{250A63F1-AF22-4FE9-A3B4-0FDF3E230B08}" srcOrd="1" destOrd="0" parTransId="{4BE18CE6-07EF-4EC2-950E-C2781C8DD36B}" sibTransId="{9A52CDB9-9858-4B01-8099-75B4B8C3BBEB}"/>
    <dgm:cxn modelId="{A2F2373E-B047-4A99-9FD5-16288A053B63}" srcId="{250A63F1-AF22-4FE9-A3B4-0FDF3E230B08}" destId="{50BEA72B-96EA-4652-847B-1DAD68AC9D20}" srcOrd="1" destOrd="0" parTransId="{B521D6C2-DAE1-4B63-ACED-2C31A27F5932}" sibTransId="{8DEA06C9-4175-40F3-95D9-AC7A5A34DA9C}"/>
    <dgm:cxn modelId="{65C2235B-0129-4B75-9848-53BB47597159}" srcId="{264E1F4A-4FB8-4ADB-9407-C1815EEE53A6}" destId="{300BBD0E-303C-4350-BFF2-F4177B32ACD4}" srcOrd="3" destOrd="0" parTransId="{0C1838B5-5702-4A6E-B6D2-2EEC038958DE}" sibTransId="{2CC37632-1791-4E0B-AA5F-591EBD1AF7A0}"/>
    <dgm:cxn modelId="{8B9C1961-9866-421B-B77E-6138912C4BFF}" type="presOf" srcId="{24D367BB-4CAE-4B97-99F2-1AF8E00906B3}" destId="{CE1F1C90-3AD9-47DA-A25C-3DBEA5E165CC}" srcOrd="0" destOrd="3" presId="urn:microsoft.com/office/officeart/2005/8/layout/hList1"/>
    <dgm:cxn modelId="{A3ECC645-384E-4703-996F-C08E6ABC0B02}" type="presOf" srcId="{67BE8C0A-EBFC-4BE2-B176-2E74C6789D0A}" destId="{CE1F1C90-3AD9-47DA-A25C-3DBEA5E165CC}" srcOrd="0" destOrd="1" presId="urn:microsoft.com/office/officeart/2005/8/layout/hList1"/>
    <dgm:cxn modelId="{FCD3CE46-8511-4E24-8D8C-AFAFD720E8CF}" type="presOf" srcId="{5A7310D6-8674-44FF-AE68-6B4D8B5980CB}" destId="{E6E6E13A-C427-4B93-A197-8D97102D820A}" srcOrd="0" destOrd="0" presId="urn:microsoft.com/office/officeart/2005/8/layout/hList1"/>
    <dgm:cxn modelId="{030CF147-A4BA-4701-A2B6-0DC71B2F349A}" type="presOf" srcId="{399BFD87-F0F8-44BC-94E2-0BD978EC9B90}" destId="{CE1F1C90-3AD9-47DA-A25C-3DBEA5E165CC}" srcOrd="0" destOrd="0" presId="urn:microsoft.com/office/officeart/2005/8/layout/hList1"/>
    <dgm:cxn modelId="{72F6EE49-FFB5-4131-8875-CEDB6D1A3AF0}" srcId="{5A7310D6-8674-44FF-AE68-6B4D8B5980CB}" destId="{C9840F30-4B14-41C0-BD2D-C62568D16728}" srcOrd="3" destOrd="0" parTransId="{D5BFCB64-DACB-4A32-AAC5-2897DE15ADA6}" sibTransId="{FE3F7FCA-600B-40B4-BC44-A61F476AED94}"/>
    <dgm:cxn modelId="{20C6134A-C5B6-4BF2-A913-FBC39A5F3434}" type="presOf" srcId="{EDBFA68B-7869-42B1-A079-8B3132F7DA24}" destId="{94AF7C19-3027-4F15-9E30-929DAEA63184}" srcOrd="0" destOrd="2" presId="urn:microsoft.com/office/officeart/2005/8/layout/hList1"/>
    <dgm:cxn modelId="{330D6E4B-F29E-4302-95CF-88B1595A225E}" srcId="{5A7310D6-8674-44FF-AE68-6B4D8B5980CB}" destId="{B1024031-7664-4CC7-8D5F-E16753E4FB5C}" srcOrd="1" destOrd="0" parTransId="{4147DD5F-F8BD-45E6-91F2-705B2DBE4DB3}" sibTransId="{B35BCD63-49E1-425C-B1F9-F01FF5E71593}"/>
    <dgm:cxn modelId="{9392DE6C-0657-4B40-9554-6D0E4BE9A50B}" type="presOf" srcId="{C9840F30-4B14-41C0-BD2D-C62568D16728}" destId="{CF5297A8-DCA8-4CBB-B473-61909B6C88B3}" srcOrd="0" destOrd="3" presId="urn:microsoft.com/office/officeart/2005/8/layout/hList1"/>
    <dgm:cxn modelId="{BDC96270-3E28-447F-B4C4-2DC124BD9CA0}" srcId="{300BBD0E-303C-4350-BFF2-F4177B32ACD4}" destId="{5CC0074A-0451-474C-9466-DC5D47937788}" srcOrd="1" destOrd="0" parTransId="{91D3DE8C-2D72-4D6D-8BAF-98197BFE0EA4}" sibTransId="{5E7C15CA-19AB-4FCB-A0E6-2C786B494392}"/>
    <dgm:cxn modelId="{F60B5F57-91D5-44AD-B8B8-2936FA71076C}" type="presOf" srcId="{47A8F534-3387-4E56-A874-47554AEC5ED1}" destId="{A72DE719-854C-4A41-A34B-8B392100923B}" srcOrd="0" destOrd="0" presId="urn:microsoft.com/office/officeart/2005/8/layout/hList1"/>
    <dgm:cxn modelId="{B2244679-3B77-4F5E-AC5A-E1DA7F0E55E2}" srcId="{47A8F534-3387-4E56-A874-47554AEC5ED1}" destId="{24D367BB-4CAE-4B97-99F2-1AF8E00906B3}" srcOrd="3" destOrd="0" parTransId="{8C470A98-10FB-4518-BB84-27C60DC48561}" sibTransId="{BA59DACF-849E-48CB-84B7-7781C3AD256F}"/>
    <dgm:cxn modelId="{F7325E7E-3176-4338-B277-D8E019284D54}" type="presOf" srcId="{D388F9C0-782E-4605-A3C7-B50913E9B719}" destId="{CF5297A8-DCA8-4CBB-B473-61909B6C88B3}" srcOrd="0" destOrd="5" presId="urn:microsoft.com/office/officeart/2005/8/layout/hList1"/>
    <dgm:cxn modelId="{F76D8783-FCAC-49B5-93BC-9C299B9FC1F8}" srcId="{5A7310D6-8674-44FF-AE68-6B4D8B5980CB}" destId="{7A0B9A99-049B-43F7-8027-576B7AA4526A}" srcOrd="0" destOrd="0" parTransId="{F68B2244-8EA2-4E07-9AD7-160D23A37301}" sibTransId="{86B7DC6C-BDC8-48A0-9553-25BC7FFD75C0}"/>
    <dgm:cxn modelId="{091A0D89-8085-4FD5-B7A6-16B917376C1A}" srcId="{47A8F534-3387-4E56-A874-47554AEC5ED1}" destId="{67BE8C0A-EBFC-4BE2-B176-2E74C6789D0A}" srcOrd="1" destOrd="0" parTransId="{8E13CD83-CFC1-4D9F-9F67-0ECE3EE9DDF0}" sibTransId="{213463E5-8BCE-4824-AE7E-EDCFC03534D1}"/>
    <dgm:cxn modelId="{E52ECA90-D245-40EB-B490-FA7AA0486886}" srcId="{264E1F4A-4FB8-4ADB-9407-C1815EEE53A6}" destId="{5A7310D6-8674-44FF-AE68-6B4D8B5980CB}" srcOrd="2" destOrd="0" parTransId="{967CFABB-AD2E-492C-8570-B42CD97C79AF}" sibTransId="{24D312DF-7742-410D-AD39-40D5C30C12FE}"/>
    <dgm:cxn modelId="{C0FEF092-FBBD-48B0-8F11-7151D2B4E1EB}" srcId="{5A7310D6-8674-44FF-AE68-6B4D8B5980CB}" destId="{D388F9C0-782E-4605-A3C7-B50913E9B719}" srcOrd="5" destOrd="0" parTransId="{302A8BF7-1B7A-4B03-96DF-D14C8F97DAC8}" sibTransId="{9FDE02EA-D939-4E9B-AAED-4BCCD639D726}"/>
    <dgm:cxn modelId="{AAC18398-C3C0-46A1-97EB-14C02069BF17}" type="presOf" srcId="{300BBD0E-303C-4350-BFF2-F4177B32ACD4}" destId="{4068F321-B664-4D7A-A89B-878D52640991}" srcOrd="0" destOrd="0" presId="urn:microsoft.com/office/officeart/2005/8/layout/hList1"/>
    <dgm:cxn modelId="{A0ABF498-B32D-4598-895D-4C30F2B1630B}" srcId="{5A7310D6-8674-44FF-AE68-6B4D8B5980CB}" destId="{F354E39E-B733-41AD-AF1E-393E62093DEE}" srcOrd="2" destOrd="0" parTransId="{3B982703-825D-4BEB-BD63-53E16025FF5A}" sibTransId="{90D698A5-B136-4AE3-AC8D-088092D3F694}"/>
    <dgm:cxn modelId="{577862A7-7B0B-4226-915E-08A26D842250}" srcId="{250A63F1-AF22-4FE9-A3B4-0FDF3E230B08}" destId="{95D2EAD4-F84D-489B-A8D7-17421686905F}" srcOrd="3" destOrd="0" parTransId="{2C1B6DEF-AE62-4F9E-8440-E7E6C6AC0504}" sibTransId="{CFC4CE3F-4EA6-4B25-B08E-7A189A1ED7DA}"/>
    <dgm:cxn modelId="{D79A9DAD-BAAC-49C3-90B8-F993CFFE2F88}" type="presOf" srcId="{7A0B9A99-049B-43F7-8027-576B7AA4526A}" destId="{CF5297A8-DCA8-4CBB-B473-61909B6C88B3}" srcOrd="0" destOrd="0" presId="urn:microsoft.com/office/officeart/2005/8/layout/hList1"/>
    <dgm:cxn modelId="{122301AF-5331-4E13-A11B-5AF95CFB606A}" srcId="{250A63F1-AF22-4FE9-A3B4-0FDF3E230B08}" destId="{E209653F-0F5E-4E77-A1DB-2F3E7012D2AF}" srcOrd="0" destOrd="0" parTransId="{DCE998B2-CD8C-4A84-B8EA-D6C9B6B11335}" sibTransId="{F0EDBBCA-0600-4CEB-9999-DE205799F58C}"/>
    <dgm:cxn modelId="{69D45FB4-05F7-4315-A14F-F022F225C567}" type="presOf" srcId="{2DC2FEA1-2D10-422F-8A4B-B8D4B33EB610}" destId="{395424D6-AFCF-4951-A0A3-40F7E7620526}" srcOrd="0" destOrd="2" presId="urn:microsoft.com/office/officeart/2005/8/layout/hList1"/>
    <dgm:cxn modelId="{F7B1A2C1-88C9-4613-B160-04A51A6D4A63}" type="presOf" srcId="{250A63F1-AF22-4FE9-A3B4-0FDF3E230B08}" destId="{DF846A99-0D44-422D-BBAD-23BDA719198F}" srcOrd="0" destOrd="0" presId="urn:microsoft.com/office/officeart/2005/8/layout/hList1"/>
    <dgm:cxn modelId="{0A62F3C8-BC91-4FFB-96EC-104CFF6D6B40}" type="presOf" srcId="{F354E39E-B733-41AD-AF1E-393E62093DEE}" destId="{CF5297A8-DCA8-4CBB-B473-61909B6C88B3}" srcOrd="0" destOrd="2" presId="urn:microsoft.com/office/officeart/2005/8/layout/hList1"/>
    <dgm:cxn modelId="{5BF527CA-BD74-4E86-B9C9-5D793F25A635}" type="presOf" srcId="{B1024031-7664-4CC7-8D5F-E16753E4FB5C}" destId="{CF5297A8-DCA8-4CBB-B473-61909B6C88B3}" srcOrd="0" destOrd="1" presId="urn:microsoft.com/office/officeart/2005/8/layout/hList1"/>
    <dgm:cxn modelId="{D606C0CA-947C-4648-A59F-21B24CB61FA6}" type="presOf" srcId="{B81AE445-296B-43B2-857D-4ED89176AC72}" destId="{395424D6-AFCF-4951-A0A3-40F7E7620526}" srcOrd="0" destOrd="0" presId="urn:microsoft.com/office/officeart/2005/8/layout/hList1"/>
    <dgm:cxn modelId="{3FE4DCCF-A552-4ED2-A3A3-B164B36E549D}" srcId="{264E1F4A-4FB8-4ADB-9407-C1815EEE53A6}" destId="{47A8F534-3387-4E56-A874-47554AEC5ED1}" srcOrd="0" destOrd="0" parTransId="{36551CC0-224B-4D9E-92FD-432A87C7710C}" sibTransId="{36C5CB13-204A-4896-8B5B-07E2A48C062E}"/>
    <dgm:cxn modelId="{444740DC-A765-4A1C-B462-819B9361903F}" srcId="{47A8F534-3387-4E56-A874-47554AEC5ED1}" destId="{399BFD87-F0F8-44BC-94E2-0BD978EC9B90}" srcOrd="0" destOrd="0" parTransId="{D6D0AEA1-683C-48E6-9224-BB862A31806C}" sibTransId="{AB8F98F9-97D1-4FED-98AC-8ECF7AE9857D}"/>
    <dgm:cxn modelId="{2711A1E1-E8CF-4CE0-8875-B5E35B31A414}" type="presOf" srcId="{54C59CC4-B440-4B2D-9370-9AECAEDF21C5}" destId="{CE1F1C90-3AD9-47DA-A25C-3DBEA5E165CC}" srcOrd="0" destOrd="2" presId="urn:microsoft.com/office/officeart/2005/8/layout/hList1"/>
    <dgm:cxn modelId="{35C772EF-B3DA-4824-9878-EFF482150547}" type="presOf" srcId="{E209653F-0F5E-4E77-A1DB-2F3E7012D2AF}" destId="{94AF7C19-3027-4F15-9E30-929DAEA63184}" srcOrd="0" destOrd="0" presId="urn:microsoft.com/office/officeart/2005/8/layout/hList1"/>
    <dgm:cxn modelId="{195168F9-F94F-4E65-B7DA-B0917B9AFC50}" srcId="{5A7310D6-8674-44FF-AE68-6B4D8B5980CB}" destId="{57710040-24B3-4D69-AFBC-EAC92FBF0C0C}" srcOrd="4" destOrd="0" parTransId="{33A275E8-1115-4237-846A-33BD3778946D}" sibTransId="{06E88665-6B02-4696-A482-21AFA683134A}"/>
    <dgm:cxn modelId="{F183EEFE-808E-4526-B1AB-C7E9033EDB00}" type="presParOf" srcId="{0B331183-CF2A-4B2C-8CA6-E19322441C9D}" destId="{74D64663-376A-43A8-89EF-3CFF53146075}" srcOrd="0" destOrd="0" presId="urn:microsoft.com/office/officeart/2005/8/layout/hList1"/>
    <dgm:cxn modelId="{50F3C59C-7507-43AC-BB67-ACA0AA42672C}" type="presParOf" srcId="{74D64663-376A-43A8-89EF-3CFF53146075}" destId="{A72DE719-854C-4A41-A34B-8B392100923B}" srcOrd="0" destOrd="0" presId="urn:microsoft.com/office/officeart/2005/8/layout/hList1"/>
    <dgm:cxn modelId="{FCC8D127-13C7-4B4C-BD2D-97888EBA2EE9}" type="presParOf" srcId="{74D64663-376A-43A8-89EF-3CFF53146075}" destId="{CE1F1C90-3AD9-47DA-A25C-3DBEA5E165CC}" srcOrd="1" destOrd="0" presId="urn:microsoft.com/office/officeart/2005/8/layout/hList1"/>
    <dgm:cxn modelId="{44FE92CB-050C-41C7-9F96-ABC53B68ACAA}" type="presParOf" srcId="{0B331183-CF2A-4B2C-8CA6-E19322441C9D}" destId="{C99F6ABF-5805-4718-AC8C-D1E432544159}" srcOrd="1" destOrd="0" presId="urn:microsoft.com/office/officeart/2005/8/layout/hList1"/>
    <dgm:cxn modelId="{1985D284-31BE-472D-8523-5410F14C8A31}" type="presParOf" srcId="{0B331183-CF2A-4B2C-8CA6-E19322441C9D}" destId="{1DD84FD7-0BB4-4E43-A6D2-95B2976A939D}" srcOrd="2" destOrd="0" presId="urn:microsoft.com/office/officeart/2005/8/layout/hList1"/>
    <dgm:cxn modelId="{F7BCDB7E-5B18-4083-9517-6DC0A4D43C12}" type="presParOf" srcId="{1DD84FD7-0BB4-4E43-A6D2-95B2976A939D}" destId="{DF846A99-0D44-422D-BBAD-23BDA719198F}" srcOrd="0" destOrd="0" presId="urn:microsoft.com/office/officeart/2005/8/layout/hList1"/>
    <dgm:cxn modelId="{BA469BF3-F759-4EFE-B8CD-ECF564267A5C}" type="presParOf" srcId="{1DD84FD7-0BB4-4E43-A6D2-95B2976A939D}" destId="{94AF7C19-3027-4F15-9E30-929DAEA63184}" srcOrd="1" destOrd="0" presId="urn:microsoft.com/office/officeart/2005/8/layout/hList1"/>
    <dgm:cxn modelId="{591D9421-1B35-447F-BF49-BB80E0C6E9A2}" type="presParOf" srcId="{0B331183-CF2A-4B2C-8CA6-E19322441C9D}" destId="{03ABA17F-CDF5-45F1-8C88-09834C969A6D}" srcOrd="3" destOrd="0" presId="urn:microsoft.com/office/officeart/2005/8/layout/hList1"/>
    <dgm:cxn modelId="{368AA83A-6FDE-412A-B0E1-382DF6567A8D}" type="presParOf" srcId="{0B331183-CF2A-4B2C-8CA6-E19322441C9D}" destId="{115E7BBE-9C2A-4D99-BB56-58FBABBE43B1}" srcOrd="4" destOrd="0" presId="urn:microsoft.com/office/officeart/2005/8/layout/hList1"/>
    <dgm:cxn modelId="{D8DB624C-6061-4501-A1E7-65696D75FF2D}" type="presParOf" srcId="{115E7BBE-9C2A-4D99-BB56-58FBABBE43B1}" destId="{E6E6E13A-C427-4B93-A197-8D97102D820A}" srcOrd="0" destOrd="0" presId="urn:microsoft.com/office/officeart/2005/8/layout/hList1"/>
    <dgm:cxn modelId="{C5E758FC-AD26-4FA7-9755-D02C660BD92A}" type="presParOf" srcId="{115E7BBE-9C2A-4D99-BB56-58FBABBE43B1}" destId="{CF5297A8-DCA8-4CBB-B473-61909B6C88B3}" srcOrd="1" destOrd="0" presId="urn:microsoft.com/office/officeart/2005/8/layout/hList1"/>
    <dgm:cxn modelId="{8A3468E0-62EF-4436-9C1E-86B62BE5566E}" type="presParOf" srcId="{0B331183-CF2A-4B2C-8CA6-E19322441C9D}" destId="{568193D6-0A3A-44F2-8F7D-91E9719824D7}" srcOrd="5" destOrd="0" presId="urn:microsoft.com/office/officeart/2005/8/layout/hList1"/>
    <dgm:cxn modelId="{9BD58549-13AF-4BE4-9162-932C2F0E26E7}" type="presParOf" srcId="{0B331183-CF2A-4B2C-8CA6-E19322441C9D}" destId="{EF291637-59FE-4968-B744-C5FA71CDC4A7}" srcOrd="6" destOrd="0" presId="urn:microsoft.com/office/officeart/2005/8/layout/hList1"/>
    <dgm:cxn modelId="{2D01DB71-363F-417D-9FEC-8AF02EA6743B}" type="presParOf" srcId="{EF291637-59FE-4968-B744-C5FA71CDC4A7}" destId="{4068F321-B664-4D7A-A89B-878D52640991}" srcOrd="0" destOrd="0" presId="urn:microsoft.com/office/officeart/2005/8/layout/hList1"/>
    <dgm:cxn modelId="{1CD70B18-C0F6-4B33-83F1-6F5D3352A094}" type="presParOf" srcId="{EF291637-59FE-4968-B744-C5FA71CDC4A7}" destId="{395424D6-AFCF-4951-A0A3-40F7E762052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2C92F-62FE-4A2C-99F2-571861E4FEF7}">
      <dsp:nvSpPr>
        <dsp:cNvPr id="0" name=""/>
        <dsp:cNvSpPr/>
      </dsp:nvSpPr>
      <dsp:spPr>
        <a:xfrm>
          <a:off x="73" y="1304479"/>
          <a:ext cx="2092361" cy="1725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Connexion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Sélection des fichiers à décrypter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Génère le PDF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Informe l’utilisateur</a:t>
          </a:r>
        </a:p>
      </dsp:txBody>
      <dsp:txXfrm>
        <a:off x="39788" y="1344194"/>
        <a:ext cx="2012931" cy="1276524"/>
      </dsp:txXfrm>
    </dsp:sp>
    <dsp:sp modelId="{2D58A060-4F66-4DB6-A8DA-FEF6C2C15A30}">
      <dsp:nvSpPr>
        <dsp:cNvPr id="0" name=""/>
        <dsp:cNvSpPr/>
      </dsp:nvSpPr>
      <dsp:spPr>
        <a:xfrm>
          <a:off x="1150629" y="1624647"/>
          <a:ext cx="2441705" cy="2441705"/>
        </a:xfrm>
        <a:prstGeom prst="leftCircularArrow">
          <a:avLst>
            <a:gd name="adj1" fmla="val 3700"/>
            <a:gd name="adj2" fmla="val 461313"/>
            <a:gd name="adj3" fmla="val 2236824"/>
            <a:gd name="adj4" fmla="val 9024489"/>
            <a:gd name="adj5" fmla="val 431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170AC-7392-4209-AB74-A798C6A8EC2F}">
      <dsp:nvSpPr>
        <dsp:cNvPr id="0" name=""/>
        <dsp:cNvSpPr/>
      </dsp:nvSpPr>
      <dsp:spPr>
        <a:xfrm>
          <a:off x="465042" y="2660434"/>
          <a:ext cx="1859876" cy="739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Client lourd .NET</a:t>
          </a:r>
        </a:p>
      </dsp:txBody>
      <dsp:txXfrm>
        <a:off x="486704" y="2682096"/>
        <a:ext cx="1816552" cy="696287"/>
      </dsp:txXfrm>
    </dsp:sp>
    <dsp:sp modelId="{806B21AA-6E2A-4E7E-90FE-6C9B3E5EA121}">
      <dsp:nvSpPr>
        <dsp:cNvPr id="0" name=""/>
        <dsp:cNvSpPr/>
      </dsp:nvSpPr>
      <dsp:spPr>
        <a:xfrm>
          <a:off x="2755147" y="1304479"/>
          <a:ext cx="2092361" cy="1725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151055"/>
              <a:satOff val="-15998"/>
              <a:lumOff val="-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Vérification des identifiants de connexion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Génération des clés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Décryptage</a:t>
          </a:r>
        </a:p>
      </dsp:txBody>
      <dsp:txXfrm>
        <a:off x="2794862" y="1714000"/>
        <a:ext cx="2012931" cy="1276524"/>
      </dsp:txXfrm>
    </dsp:sp>
    <dsp:sp modelId="{0934EC08-ABDD-414E-B50D-1FD3E92FF880}">
      <dsp:nvSpPr>
        <dsp:cNvPr id="0" name=""/>
        <dsp:cNvSpPr/>
      </dsp:nvSpPr>
      <dsp:spPr>
        <a:xfrm>
          <a:off x="3888266" y="200701"/>
          <a:ext cx="2709062" cy="2709062"/>
        </a:xfrm>
        <a:prstGeom prst="circularArrow">
          <a:avLst>
            <a:gd name="adj1" fmla="val 3335"/>
            <a:gd name="adj2" fmla="val 412178"/>
            <a:gd name="adj3" fmla="val 19412312"/>
            <a:gd name="adj4" fmla="val 12575511"/>
            <a:gd name="adj5" fmla="val 3891"/>
          </a:avLst>
        </a:prstGeom>
        <a:solidFill>
          <a:schemeClr val="accent2">
            <a:hueOff val="226582"/>
            <a:satOff val="-23996"/>
            <a:lumOff val="-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5B0CB-FA00-458D-862E-291199AE6E09}">
      <dsp:nvSpPr>
        <dsp:cNvPr id="0" name=""/>
        <dsp:cNvSpPr/>
      </dsp:nvSpPr>
      <dsp:spPr>
        <a:xfrm>
          <a:off x="3220116" y="934674"/>
          <a:ext cx="1859876" cy="739611"/>
        </a:xfrm>
        <a:prstGeom prst="roundRect">
          <a:avLst>
            <a:gd name="adj" fmla="val 10000"/>
          </a:avLst>
        </a:prstGeom>
        <a:solidFill>
          <a:schemeClr val="accent2">
            <a:hueOff val="151055"/>
            <a:satOff val="-15998"/>
            <a:lumOff val="-39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Service Web</a:t>
          </a:r>
        </a:p>
      </dsp:txBody>
      <dsp:txXfrm>
        <a:off x="3241778" y="956336"/>
        <a:ext cx="1816552" cy="696287"/>
      </dsp:txXfrm>
    </dsp:sp>
    <dsp:sp modelId="{563B9E85-2EA6-4558-85C8-87B2794CD5C2}">
      <dsp:nvSpPr>
        <dsp:cNvPr id="0" name=""/>
        <dsp:cNvSpPr/>
      </dsp:nvSpPr>
      <dsp:spPr>
        <a:xfrm>
          <a:off x="5510220" y="1304479"/>
          <a:ext cx="2092361" cy="1725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302110"/>
              <a:satOff val="-31995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Recherche les correspondances avec le dictionnaire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Recherche une adresse mail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Insère la donnée décryptée dans la BDD</a:t>
          </a:r>
        </a:p>
      </dsp:txBody>
      <dsp:txXfrm>
        <a:off x="5549935" y="1344194"/>
        <a:ext cx="2012931" cy="1276524"/>
      </dsp:txXfrm>
    </dsp:sp>
    <dsp:sp modelId="{286FA697-3CEF-4B7E-97FE-A30FA73D297C}">
      <dsp:nvSpPr>
        <dsp:cNvPr id="0" name=""/>
        <dsp:cNvSpPr/>
      </dsp:nvSpPr>
      <dsp:spPr>
        <a:xfrm>
          <a:off x="6660775" y="1624647"/>
          <a:ext cx="2441705" cy="2441705"/>
        </a:xfrm>
        <a:prstGeom prst="leftCircularArrow">
          <a:avLst>
            <a:gd name="adj1" fmla="val 3700"/>
            <a:gd name="adj2" fmla="val 461313"/>
            <a:gd name="adj3" fmla="val 2236824"/>
            <a:gd name="adj4" fmla="val 9024489"/>
            <a:gd name="adj5" fmla="val 4317"/>
          </a:avLst>
        </a:prstGeom>
        <a:solidFill>
          <a:schemeClr val="accent2">
            <a:hueOff val="453165"/>
            <a:satOff val="-47993"/>
            <a:lumOff val="-11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CAEDC-4509-49E7-8B98-D2F98FC3CB16}">
      <dsp:nvSpPr>
        <dsp:cNvPr id="0" name=""/>
        <dsp:cNvSpPr/>
      </dsp:nvSpPr>
      <dsp:spPr>
        <a:xfrm>
          <a:off x="5975189" y="2660434"/>
          <a:ext cx="1859876" cy="739611"/>
        </a:xfrm>
        <a:prstGeom prst="roundRect">
          <a:avLst>
            <a:gd name="adj" fmla="val 10000"/>
          </a:avLst>
        </a:prstGeom>
        <a:solidFill>
          <a:schemeClr val="accent2">
            <a:hueOff val="302110"/>
            <a:satOff val="-31995"/>
            <a:lumOff val="-78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Plateforme JEE</a:t>
          </a:r>
        </a:p>
      </dsp:txBody>
      <dsp:txXfrm>
        <a:off x="5996851" y="2682096"/>
        <a:ext cx="1816552" cy="696287"/>
      </dsp:txXfrm>
    </dsp:sp>
    <dsp:sp modelId="{07D23AD5-E923-436A-8CFE-523B136FB7AA}">
      <dsp:nvSpPr>
        <dsp:cNvPr id="0" name=""/>
        <dsp:cNvSpPr/>
      </dsp:nvSpPr>
      <dsp:spPr>
        <a:xfrm>
          <a:off x="8265293" y="1304479"/>
          <a:ext cx="2092361" cy="1725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Administration du dictionnaire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Visualisation de l’historique des décryptions</a:t>
          </a:r>
        </a:p>
      </dsp:txBody>
      <dsp:txXfrm>
        <a:off x="8305008" y="1714000"/>
        <a:ext cx="2012931" cy="1276524"/>
      </dsp:txXfrm>
    </dsp:sp>
    <dsp:sp modelId="{7C407C5C-1EF0-4EFE-A90F-7E33691FBC1C}">
      <dsp:nvSpPr>
        <dsp:cNvPr id="0" name=""/>
        <dsp:cNvSpPr/>
      </dsp:nvSpPr>
      <dsp:spPr>
        <a:xfrm>
          <a:off x="8730262" y="934674"/>
          <a:ext cx="1859876" cy="739611"/>
        </a:xfrm>
        <a:prstGeom prst="roundRect">
          <a:avLst>
            <a:gd name="adj" fmla="val 10000"/>
          </a:avLst>
        </a:prstGeom>
        <a:solidFill>
          <a:schemeClr val="accent2">
            <a:hueOff val="453165"/>
            <a:satOff val="-47993"/>
            <a:lumOff val="-117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Interface Web</a:t>
          </a:r>
        </a:p>
      </dsp:txBody>
      <dsp:txXfrm>
        <a:off x="8751924" y="956336"/>
        <a:ext cx="1816552" cy="696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DE719-854C-4A41-A34B-8B392100923B}">
      <dsp:nvSpPr>
        <dsp:cNvPr id="0" name=""/>
        <dsp:cNvSpPr/>
      </dsp:nvSpPr>
      <dsp:spPr>
        <a:xfrm>
          <a:off x="3351" y="197987"/>
          <a:ext cx="2015542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Client lourd .NET</a:t>
          </a:r>
        </a:p>
      </dsp:txBody>
      <dsp:txXfrm>
        <a:off x="3351" y="197987"/>
        <a:ext cx="2015542" cy="403200"/>
      </dsp:txXfrm>
    </dsp:sp>
    <dsp:sp modelId="{CE1F1C90-3AD9-47DA-A25C-3DBEA5E165CC}">
      <dsp:nvSpPr>
        <dsp:cNvPr id="0" name=""/>
        <dsp:cNvSpPr/>
      </dsp:nvSpPr>
      <dsp:spPr>
        <a:xfrm>
          <a:off x="3351" y="601187"/>
          <a:ext cx="2015542" cy="29790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Authentification fonctionnelle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Interface utilisateur ergonomique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Fonctionnalité d’export en PDF fonctionnelle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>
              <a:solidFill>
                <a:srgbClr val="C00000"/>
              </a:solidFill>
            </a:rPr>
            <a:t>Pas de NetTCP</a:t>
          </a:r>
        </a:p>
      </dsp:txBody>
      <dsp:txXfrm>
        <a:off x="3351" y="601187"/>
        <a:ext cx="2015542" cy="2979075"/>
      </dsp:txXfrm>
    </dsp:sp>
    <dsp:sp modelId="{DF846A99-0D44-422D-BBAD-23BDA719198F}">
      <dsp:nvSpPr>
        <dsp:cNvPr id="0" name=""/>
        <dsp:cNvSpPr/>
      </dsp:nvSpPr>
      <dsp:spPr>
        <a:xfrm>
          <a:off x="2301069" y="197987"/>
          <a:ext cx="2015542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Service Web .NET</a:t>
          </a:r>
        </a:p>
      </dsp:txBody>
      <dsp:txXfrm>
        <a:off x="2301069" y="197987"/>
        <a:ext cx="2015542" cy="403200"/>
      </dsp:txXfrm>
    </dsp:sp>
    <dsp:sp modelId="{94AF7C19-3027-4F15-9E30-929DAEA63184}">
      <dsp:nvSpPr>
        <dsp:cNvPr id="0" name=""/>
        <dsp:cNvSpPr/>
      </dsp:nvSpPr>
      <dsp:spPr>
        <a:xfrm>
          <a:off x="2301069" y="601187"/>
          <a:ext cx="2015542" cy="29790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Validation des identifiants de connexion fonctionnelle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Décryptage des fichiers &amp; Sérialisation de la donnée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Journalisation des logs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>
              <a:solidFill>
                <a:srgbClr val="C00000"/>
              </a:solidFill>
            </a:rPr>
            <a:t>Communication non sécurisée</a:t>
          </a:r>
        </a:p>
      </dsp:txBody>
      <dsp:txXfrm>
        <a:off x="2301069" y="601187"/>
        <a:ext cx="2015542" cy="2979075"/>
      </dsp:txXfrm>
    </dsp:sp>
    <dsp:sp modelId="{E6E6E13A-C427-4B93-A197-8D97102D820A}">
      <dsp:nvSpPr>
        <dsp:cNvPr id="0" name=""/>
        <dsp:cNvSpPr/>
      </dsp:nvSpPr>
      <dsp:spPr>
        <a:xfrm>
          <a:off x="4598787" y="197987"/>
          <a:ext cx="2015542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Plateforme JEE</a:t>
          </a:r>
        </a:p>
      </dsp:txBody>
      <dsp:txXfrm>
        <a:off x="4598787" y="197987"/>
        <a:ext cx="2015542" cy="403200"/>
      </dsp:txXfrm>
    </dsp:sp>
    <dsp:sp modelId="{CF5297A8-DCA8-4CBB-B473-61909B6C88B3}">
      <dsp:nvSpPr>
        <dsp:cNvPr id="0" name=""/>
        <dsp:cNvSpPr/>
      </dsp:nvSpPr>
      <dsp:spPr>
        <a:xfrm>
          <a:off x="4598787" y="601187"/>
          <a:ext cx="2015542" cy="29790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Gestion de la queue de données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Comparaison avec le dictionnaire fonctionnelle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Insertion dans la BDD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Calcul du taux de confiance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Journalisation des logs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>
              <a:solidFill>
                <a:srgbClr val="C00000"/>
              </a:solidFill>
            </a:rPr>
            <a:t>Pas de mise en cluster</a:t>
          </a:r>
        </a:p>
      </dsp:txBody>
      <dsp:txXfrm>
        <a:off x="4598787" y="601187"/>
        <a:ext cx="2015542" cy="2979075"/>
      </dsp:txXfrm>
    </dsp:sp>
    <dsp:sp modelId="{4068F321-B664-4D7A-A89B-878D52640991}">
      <dsp:nvSpPr>
        <dsp:cNvPr id="0" name=""/>
        <dsp:cNvSpPr/>
      </dsp:nvSpPr>
      <dsp:spPr>
        <a:xfrm>
          <a:off x="6896505" y="197987"/>
          <a:ext cx="2015542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Interface Web</a:t>
          </a:r>
        </a:p>
      </dsp:txBody>
      <dsp:txXfrm>
        <a:off x="6896505" y="197987"/>
        <a:ext cx="2015542" cy="403200"/>
      </dsp:txXfrm>
    </dsp:sp>
    <dsp:sp modelId="{395424D6-AFCF-4951-A0A3-40F7E7620526}">
      <dsp:nvSpPr>
        <dsp:cNvPr id="0" name=""/>
        <dsp:cNvSpPr/>
      </dsp:nvSpPr>
      <dsp:spPr>
        <a:xfrm>
          <a:off x="6896505" y="601187"/>
          <a:ext cx="2015542" cy="29790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Gestion du dictionnaire avec fonction de recherche de mots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Visualisation de l’historique des décryptions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400" kern="1200" dirty="0"/>
        </a:p>
      </dsp:txBody>
      <dsp:txXfrm>
        <a:off x="6896505" y="601187"/>
        <a:ext cx="2015542" cy="2979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6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9246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22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112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26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46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7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8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3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7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9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2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5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9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53771-7771-43D5-AD15-0BBFA8905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615655"/>
            <a:ext cx="8915399" cy="1161726"/>
          </a:xfrm>
        </p:spPr>
        <p:txBody>
          <a:bodyPr/>
          <a:lstStyle/>
          <a:p>
            <a:r>
              <a:rPr lang="fr-FR" dirty="0"/>
              <a:t>Projet SECUR-WS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CFC058-21B7-4A2F-AFAE-9B82B5880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Antoine DELIA – Adrien JAUSSAUD – Cyril CORBON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E819E3-CA54-4637-B7A1-A4D9CF7AA8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21" y="369116"/>
            <a:ext cx="3440231" cy="3246539"/>
          </a:xfrm>
          <a:prstGeom prst="rect">
            <a:avLst/>
          </a:prstGeom>
        </p:spPr>
      </p:pic>
      <p:pic>
        <p:nvPicPr>
          <p:cNvPr id="5" name="Image 4" descr="https://exia.cesi.fr/wp-content/themes/eice/assets/images/logo-header.png">
            <a:extLst>
              <a:ext uri="{FF2B5EF4-FFF2-40B4-BE49-F238E27FC236}">
                <a16:creationId xmlns:a16="http://schemas.microsoft.com/office/drawing/2014/main" id="{167F79D2-F137-4B39-AB3B-465C99A5659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559" y="5931849"/>
            <a:ext cx="1876441" cy="926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795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8B3B8-ACF2-4DCD-B9C4-E380A5D2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750" y="2919635"/>
            <a:ext cx="8911687" cy="1280890"/>
          </a:xfrm>
        </p:spPr>
        <p:txBody>
          <a:bodyPr/>
          <a:lstStyle/>
          <a:p>
            <a:r>
              <a:rPr lang="fr-FR" dirty="0"/>
              <a:t>Bilan du projet</a:t>
            </a:r>
          </a:p>
        </p:txBody>
      </p:sp>
    </p:spTree>
    <p:extLst>
      <p:ext uri="{BB962C8B-B14F-4D97-AF65-F5344CB8AC3E}">
        <p14:creationId xmlns:p14="http://schemas.microsoft.com/office/powerpoint/2010/main" val="2863740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72BCBB-B463-4E24-B96F-7DA51E265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27F942-4D03-4A5E-BB47-C54208EB5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712" y="2886074"/>
            <a:ext cx="8915400" cy="2282197"/>
          </a:xfrm>
        </p:spPr>
        <p:txBody>
          <a:bodyPr>
            <a:normAutofit/>
          </a:bodyPr>
          <a:lstStyle/>
          <a:p>
            <a:r>
              <a:rPr lang="fr-FR" sz="3600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65781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CA4FB7-1F61-46D9-8891-C99A144F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CCF62E-2C44-4369-AEC3-3C11FCD95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fr-FR" dirty="0"/>
              <a:t>Présentation du projet</a:t>
            </a:r>
          </a:p>
          <a:p>
            <a:pPr>
              <a:buFont typeface="+mj-lt"/>
              <a:buAutoNum type="arabicPeriod"/>
            </a:pPr>
            <a:r>
              <a:rPr lang="fr-FR" dirty="0"/>
              <a:t>Modélisation UML</a:t>
            </a:r>
          </a:p>
          <a:p>
            <a:pPr>
              <a:buFont typeface="+mj-lt"/>
              <a:buAutoNum type="arabicPeriod"/>
            </a:pPr>
            <a:r>
              <a:rPr lang="fr-FR" dirty="0"/>
              <a:t>Gestion de projet</a:t>
            </a:r>
          </a:p>
          <a:p>
            <a:pPr>
              <a:buFont typeface="+mj-lt"/>
              <a:buAutoNum type="arabicPeriod"/>
            </a:pPr>
            <a:r>
              <a:rPr lang="fr-FR" dirty="0"/>
              <a:t>Conception &amp; Réalisation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319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2A6F5C-B9D4-48F1-8487-1FD8FC8D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E664E3-CA1D-4197-A192-3FE0E1889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Mission ‘Generator’ : Demande d’une agence de sécurité d’identifier une Black Hat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Retrouver l’adresse e-mail d’un informateur dans une série de fichiers cryptés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Mise en place d’une architecture distribuée pour répondre à ce besoin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338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37526-48B4-4852-9859-9848A938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864058-28FB-477F-8EA1-D7EEA2946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9153" y="1905000"/>
            <a:ext cx="8915400" cy="3777622"/>
          </a:xfrm>
        </p:spPr>
        <p:txBody>
          <a:bodyPr/>
          <a:lstStyle/>
          <a:p>
            <a:r>
              <a:rPr lang="fr-FR" dirty="0"/>
              <a:t>Gestion de projet inspirée des méthodes AGILE</a:t>
            </a:r>
          </a:p>
        </p:txBody>
      </p:sp>
      <p:pic>
        <p:nvPicPr>
          <p:cNvPr id="4" name="Espace réservé du contenu 8">
            <a:extLst>
              <a:ext uri="{FF2B5EF4-FFF2-40B4-BE49-F238E27FC236}">
                <a16:creationId xmlns:a16="http://schemas.microsoft.com/office/drawing/2014/main" id="{34F0F3EC-0779-405A-850A-D4CE577E4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69" y="2600588"/>
            <a:ext cx="10078484" cy="331063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14483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B62592-0AD0-4831-9DBF-DD71FDCA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proposée</a:t>
            </a:r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6D398FF5-EA2C-4E5D-BE33-4A21E6A5F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647" y="2049624"/>
            <a:ext cx="10267812" cy="4407159"/>
          </a:xfrm>
        </p:spPr>
      </p:pic>
    </p:spTree>
    <p:extLst>
      <p:ext uri="{BB962C8B-B14F-4D97-AF65-F5344CB8AC3E}">
        <p14:creationId xmlns:p14="http://schemas.microsoft.com/office/powerpoint/2010/main" val="4711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B4E24-2211-408E-A02B-9F32895C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UML : Cas d’utilisation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0FC673E-2D31-478C-8C40-3E4983894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2079" y="2133600"/>
            <a:ext cx="6349668" cy="3778250"/>
          </a:xfrm>
        </p:spPr>
      </p:pic>
    </p:spTree>
    <p:extLst>
      <p:ext uri="{BB962C8B-B14F-4D97-AF65-F5344CB8AC3E}">
        <p14:creationId xmlns:p14="http://schemas.microsoft.com/office/powerpoint/2010/main" val="424092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9E6208-2E4D-4D6E-98A8-55F112E9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975" y="508562"/>
            <a:ext cx="8911687" cy="1280890"/>
          </a:xfrm>
        </p:spPr>
        <p:txBody>
          <a:bodyPr/>
          <a:lstStyle/>
          <a:p>
            <a:r>
              <a:rPr lang="fr-FR" dirty="0"/>
              <a:t>Work Breakdown Structure</a:t>
            </a:r>
          </a:p>
        </p:txBody>
      </p:sp>
      <p:pic>
        <p:nvPicPr>
          <p:cNvPr id="5" name="Espace réservé du contenu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DA73EBD-5CC3-40C8-BB7D-B47A12B02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2944" y="1149007"/>
            <a:ext cx="5472905" cy="5629618"/>
          </a:xfrm>
        </p:spPr>
      </p:pic>
    </p:spTree>
    <p:extLst>
      <p:ext uri="{BB962C8B-B14F-4D97-AF65-F5344CB8AC3E}">
        <p14:creationId xmlns:p14="http://schemas.microsoft.com/office/powerpoint/2010/main" val="210647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C5ED7-7639-4B4C-A11F-8C50363C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EADEE9ED-99E3-4A40-8A83-17D2E9C5EC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040451"/>
              </p:ext>
            </p:extLst>
          </p:nvPr>
        </p:nvGraphicFramePr>
        <p:xfrm>
          <a:off x="914400" y="1577130"/>
          <a:ext cx="10590213" cy="4334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151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5A897-BE16-4276-B51D-AF26C6C8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Atteinte des résultats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E202931F-ED75-4465-813E-F4C4DFD411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94819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2500218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441</TotalTime>
  <Words>235</Words>
  <Application>Microsoft Office PowerPoint</Application>
  <PresentationFormat>Grand écran</PresentationFormat>
  <Paragraphs>60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Brin</vt:lpstr>
      <vt:lpstr>Projet SECUR-WS</vt:lpstr>
      <vt:lpstr>SOMMAIRE :</vt:lpstr>
      <vt:lpstr>Présentation du projet</vt:lpstr>
      <vt:lpstr>Gestion de projet</vt:lpstr>
      <vt:lpstr>Architecture proposée</vt:lpstr>
      <vt:lpstr>Conception UML : Cas d’utilisation</vt:lpstr>
      <vt:lpstr>Work Breakdown Structure</vt:lpstr>
      <vt:lpstr>Processus</vt:lpstr>
      <vt:lpstr>Atteinte des résultats</vt:lpstr>
      <vt:lpstr>Bilan du projet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SECUR-WS</dc:title>
  <dc:creator>JAUSSAUD ADRIEN</dc:creator>
  <cp:lastModifiedBy>JAUSSAUD ADRIEN</cp:lastModifiedBy>
  <cp:revision>12</cp:revision>
  <dcterms:created xsi:type="dcterms:W3CDTF">2017-06-29T08:09:19Z</dcterms:created>
  <dcterms:modified xsi:type="dcterms:W3CDTF">2017-06-29T15:31:18Z</dcterms:modified>
</cp:coreProperties>
</file>