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6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60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7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80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7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503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55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9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10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1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07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6F18-348C-47D9-9FAD-1349D53F0891}" type="datetimeFigureOut">
              <a:rPr lang="pt-PT" smtClean="0"/>
              <a:t>30/01/2023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4117-D87F-4116-A8BC-A4D1B52216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78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7" y="688834"/>
            <a:ext cx="10058400" cy="519784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593516" y="4470399"/>
            <a:ext cx="8817810" cy="427790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Parêntese esquerdo 10"/>
          <p:cNvSpPr/>
          <p:nvPr/>
        </p:nvSpPr>
        <p:spPr>
          <a:xfrm>
            <a:off x="1384182" y="4470399"/>
            <a:ext cx="60435" cy="427790"/>
          </a:xfrm>
          <a:prstGeom prst="leftBracket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658593" y="4470399"/>
            <a:ext cx="6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4"/>
                </a:solidFill>
              </a:rPr>
              <a:t>100</a:t>
            </a:r>
            <a:endParaRPr lang="pt-PT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5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" y="1368808"/>
            <a:ext cx="8318928" cy="45722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34231" y="2844925"/>
            <a:ext cx="720000" cy="1620000"/>
          </a:xfrm>
          <a:prstGeom prst="ellipse">
            <a:avLst/>
          </a:prstGeom>
          <a:noFill/>
          <a:ln w="28575">
            <a:solidFill>
              <a:srgbClr val="FF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4554231" y="3136230"/>
            <a:ext cx="720000" cy="1620000"/>
          </a:xfrm>
          <a:prstGeom prst="ellipse">
            <a:avLst/>
          </a:prstGeom>
          <a:noFill/>
          <a:ln w="28575">
            <a:solidFill>
              <a:srgbClr val="FF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472589" y="4618208"/>
            <a:ext cx="481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solidFill>
                  <a:srgbClr val="FF33CC"/>
                </a:solidFill>
              </a:rPr>
              <a:t>C</a:t>
            </a:r>
            <a:endParaRPr lang="pt-PT" sz="3200" b="1" dirty="0">
              <a:solidFill>
                <a:srgbClr val="FF33CC"/>
              </a:solidFill>
            </a:endParaRPr>
          </a:p>
        </p:txBody>
      </p:sp>
      <p:cxnSp>
        <p:nvCxnSpPr>
          <p:cNvPr id="11" name="Conexão reta unidirecional 10"/>
          <p:cNvCxnSpPr>
            <a:stCxn id="5" idx="4"/>
            <a:endCxn id="7" idx="3"/>
          </p:cNvCxnSpPr>
          <p:nvPr/>
        </p:nvCxnSpPr>
        <p:spPr>
          <a:xfrm flipH="1">
            <a:off x="3953684" y="4464925"/>
            <a:ext cx="240547" cy="445671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393683" y="4614571"/>
            <a:ext cx="481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solidFill>
                  <a:srgbClr val="FF33CC"/>
                </a:solidFill>
              </a:rPr>
              <a:t>O</a:t>
            </a:r>
            <a:endParaRPr lang="pt-PT" sz="3200" b="1" dirty="0">
              <a:solidFill>
                <a:srgbClr val="FF33CC"/>
              </a:solidFill>
            </a:endParaRPr>
          </a:p>
        </p:txBody>
      </p:sp>
      <p:cxnSp>
        <p:nvCxnSpPr>
          <p:cNvPr id="15" name="Conexão reta unidirecional 14"/>
          <p:cNvCxnSpPr>
            <a:endCxn id="14" idx="1"/>
          </p:cNvCxnSpPr>
          <p:nvPr/>
        </p:nvCxnSpPr>
        <p:spPr>
          <a:xfrm>
            <a:off x="5153137" y="4534568"/>
            <a:ext cx="240546" cy="372391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 flipH="1">
            <a:off x="5802589" y="3683042"/>
            <a:ext cx="144378" cy="379663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72967" y="3114722"/>
            <a:ext cx="602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solidFill>
                  <a:srgbClr val="FF33CC"/>
                </a:solidFill>
              </a:rPr>
              <a:t>Cl</a:t>
            </a:r>
            <a:endParaRPr lang="pt-PT" sz="3200" b="1" dirty="0">
              <a:solidFill>
                <a:srgbClr val="FF33CC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805071" y="4029796"/>
            <a:ext cx="64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solidFill>
                  <a:srgbClr val="FF33CC"/>
                </a:solidFill>
              </a:rPr>
              <a:t>Pb</a:t>
            </a:r>
            <a:endParaRPr lang="pt-PT" sz="3200" b="1" dirty="0">
              <a:solidFill>
                <a:srgbClr val="FF33CC"/>
              </a:solidFill>
            </a:endParaRPr>
          </a:p>
        </p:txBody>
      </p:sp>
      <p:sp>
        <p:nvSpPr>
          <p:cNvPr id="25" name="Parêntese esquerdo 24"/>
          <p:cNvSpPr/>
          <p:nvPr/>
        </p:nvSpPr>
        <p:spPr>
          <a:xfrm>
            <a:off x="7549259" y="1619289"/>
            <a:ext cx="283410" cy="3532463"/>
          </a:xfrm>
          <a:prstGeom prst="leftBracket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/>
          <p:cNvSpPr/>
          <p:nvPr/>
        </p:nvSpPr>
        <p:spPr>
          <a:xfrm>
            <a:off x="7265703" y="4914764"/>
            <a:ext cx="567111" cy="29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33CC"/>
                </a:solidFill>
              </a:rPr>
              <a:t>…</a:t>
            </a:r>
            <a:endParaRPr lang="pt-PT" dirty="0">
              <a:solidFill>
                <a:srgbClr val="FF33CC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611037" y="148122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33CC"/>
                </a:solidFill>
              </a:rPr>
              <a:t>~ 25000</a:t>
            </a:r>
            <a:endParaRPr lang="pt-PT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22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Ecrã Panorâmico</PresentationFormat>
  <Paragraphs>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Microsoft</dc:creator>
  <cp:lastModifiedBy>Conta Microsoft</cp:lastModifiedBy>
  <cp:revision>4</cp:revision>
  <dcterms:created xsi:type="dcterms:W3CDTF">2023-01-30T23:46:45Z</dcterms:created>
  <dcterms:modified xsi:type="dcterms:W3CDTF">2023-01-31T00:29:09Z</dcterms:modified>
</cp:coreProperties>
</file>