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BFE"/>
    <a:srgbClr val="E5E1FB"/>
    <a:srgbClr val="BFB6F6"/>
    <a:srgbClr val="FFC1C1"/>
    <a:srgbClr val="FF6565"/>
    <a:srgbClr val="FED6F0"/>
    <a:srgbClr val="FA7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28/06/2023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043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28/06/2023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077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28/06/2023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814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28/06/2023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33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28/06/2023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644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28/06/2023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186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28/06/2023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936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28/06/2023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91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28/06/2023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036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28/06/2023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251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09BA-6BFA-45C5-8CCD-FFB17D15C1BB}" type="datetimeFigureOut">
              <a:rPr lang="pt-PT" smtClean="0"/>
              <a:t>28/06/2023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464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D09BA-6BFA-45C5-8CCD-FFB17D15C1BB}" type="datetimeFigureOut">
              <a:rPr lang="pt-PT" smtClean="0"/>
              <a:t>28/06/2023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9315D-6075-4472-9683-653A74B4A1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72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29623" y="423351"/>
            <a:ext cx="1335024" cy="54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main.m</a:t>
            </a:r>
            <a:endParaRPr lang="pt-PT" dirty="0" smtClean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129623" y="1164015"/>
            <a:ext cx="1332000" cy="649224"/>
          </a:xfrm>
          <a:prstGeom prst="rect">
            <a:avLst/>
          </a:prstGeom>
          <a:solidFill>
            <a:srgbClr val="BFB6F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 smtClean="0">
                <a:solidFill>
                  <a:schemeClr val="tx1"/>
                </a:solidFill>
              </a:rPr>
              <a:t>mainFig</a:t>
            </a:r>
            <a:endParaRPr lang="pt-PT" sz="1400" dirty="0" smtClean="0">
              <a:solidFill>
                <a:schemeClr val="tx1"/>
              </a:solidFill>
            </a:endParaRP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RADIANCE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7" name="Conexão reta 6"/>
          <p:cNvCxnSpPr>
            <a:stCxn id="4" idx="4"/>
            <a:endCxn id="5" idx="0"/>
          </p:cNvCxnSpPr>
          <p:nvPr/>
        </p:nvCxnSpPr>
        <p:spPr>
          <a:xfrm flipH="1">
            <a:off x="5795623" y="971991"/>
            <a:ext cx="1512" cy="192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6845647" y="743391"/>
            <a:ext cx="752856" cy="649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Menu bar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058502" y="423351"/>
            <a:ext cx="752856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058502" y="912555"/>
            <a:ext cx="752856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Fit</a:t>
            </a:r>
            <a:endParaRPr lang="pt-PT" dirty="0" smtClean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058502" y="1401759"/>
            <a:ext cx="752856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Plot</a:t>
            </a:r>
            <a:endParaRPr lang="pt-PT" dirty="0" smtClean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037166" y="1890963"/>
            <a:ext cx="752856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Help</a:t>
            </a:r>
            <a:endParaRPr lang="pt-PT" dirty="0" smtClean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37166" y="2380167"/>
            <a:ext cx="752856" cy="32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About</a:t>
            </a:r>
            <a:endParaRPr lang="pt-PT" dirty="0" smtClean="0">
              <a:solidFill>
                <a:schemeClr val="tx1"/>
              </a:solidFill>
            </a:endParaRPr>
          </a:p>
        </p:txBody>
      </p:sp>
      <p:cxnSp>
        <p:nvCxnSpPr>
          <p:cNvPr id="19" name="Conexão em ângulos retos 18"/>
          <p:cNvCxnSpPr>
            <a:stCxn id="10" idx="3"/>
            <a:endCxn id="11" idx="1"/>
          </p:cNvCxnSpPr>
          <p:nvPr/>
        </p:nvCxnSpPr>
        <p:spPr>
          <a:xfrm flipV="1">
            <a:off x="7598503" y="583371"/>
            <a:ext cx="459999" cy="48463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em ângulos retos 21"/>
          <p:cNvCxnSpPr>
            <a:stCxn id="10" idx="3"/>
            <a:endCxn id="12" idx="1"/>
          </p:cNvCxnSpPr>
          <p:nvPr/>
        </p:nvCxnSpPr>
        <p:spPr>
          <a:xfrm>
            <a:off x="7598503" y="1068003"/>
            <a:ext cx="459999" cy="457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em ângulos retos 24"/>
          <p:cNvCxnSpPr>
            <a:stCxn id="10" idx="3"/>
            <a:endCxn id="13" idx="1"/>
          </p:cNvCxnSpPr>
          <p:nvPr/>
        </p:nvCxnSpPr>
        <p:spPr>
          <a:xfrm>
            <a:off x="7598503" y="1068003"/>
            <a:ext cx="459999" cy="493776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em ângulos retos 27"/>
          <p:cNvCxnSpPr>
            <a:stCxn id="10" idx="3"/>
            <a:endCxn id="14" idx="1"/>
          </p:cNvCxnSpPr>
          <p:nvPr/>
        </p:nvCxnSpPr>
        <p:spPr>
          <a:xfrm>
            <a:off x="7598503" y="1068003"/>
            <a:ext cx="438663" cy="98298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em ângulos retos 30"/>
          <p:cNvCxnSpPr>
            <a:stCxn id="10" idx="3"/>
            <a:endCxn id="15" idx="1"/>
          </p:cNvCxnSpPr>
          <p:nvPr/>
        </p:nvCxnSpPr>
        <p:spPr>
          <a:xfrm>
            <a:off x="7598503" y="1068003"/>
            <a:ext cx="438663" cy="147218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em ângulos retos 33"/>
          <p:cNvCxnSpPr>
            <a:stCxn id="5" idx="3"/>
            <a:endCxn id="10" idx="1"/>
          </p:cNvCxnSpPr>
          <p:nvPr/>
        </p:nvCxnSpPr>
        <p:spPr>
          <a:xfrm flipV="1">
            <a:off x="6461623" y="1068003"/>
            <a:ext cx="384024" cy="42062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3809839" y="743391"/>
            <a:ext cx="752856" cy="6492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Tool</a:t>
            </a:r>
            <a:endParaRPr lang="pt-PT" dirty="0">
              <a:solidFill>
                <a:schemeClr val="tx1"/>
              </a:solidFill>
            </a:endParaRP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bar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2374231" y="357057"/>
            <a:ext cx="1054608" cy="28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Add</a:t>
            </a:r>
            <a:r>
              <a:rPr lang="pt-PT" dirty="0" smtClean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2374231" y="824544"/>
            <a:ext cx="1054608" cy="2240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Del</a:t>
            </a:r>
            <a:r>
              <a:rPr lang="pt-PT" dirty="0" smtClean="0">
                <a:solidFill>
                  <a:schemeClr val="tx1"/>
                </a:solidFill>
              </a:rPr>
              <a:t>. File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2374231" y="1230309"/>
            <a:ext cx="1054608" cy="258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Save </a:t>
            </a:r>
            <a:r>
              <a:rPr lang="pt-PT" dirty="0" err="1">
                <a:solidFill>
                  <a:schemeClr val="tx1"/>
                </a:solidFill>
              </a:rPr>
              <a:t>P</a:t>
            </a:r>
            <a:r>
              <a:rPr lang="pt-PT" dirty="0" err="1" smtClean="0">
                <a:solidFill>
                  <a:schemeClr val="tx1"/>
                </a:solidFill>
              </a:rPr>
              <a:t>lot</a:t>
            </a:r>
            <a:endParaRPr lang="pt-PT" dirty="0" smtClean="0">
              <a:solidFill>
                <a:schemeClr val="tx1"/>
              </a:solidFill>
            </a:endParaRPr>
          </a:p>
        </p:txBody>
      </p:sp>
      <p:cxnSp>
        <p:nvCxnSpPr>
          <p:cNvPr id="41" name="Conexão em ângulos retos 40"/>
          <p:cNvCxnSpPr/>
          <p:nvPr/>
        </p:nvCxnSpPr>
        <p:spPr>
          <a:xfrm rot="10800000">
            <a:off x="3428839" y="505225"/>
            <a:ext cx="381000" cy="56807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xão em ângulos retos 43"/>
          <p:cNvCxnSpPr/>
          <p:nvPr/>
        </p:nvCxnSpPr>
        <p:spPr>
          <a:xfrm rot="10800000">
            <a:off x="3428839" y="941851"/>
            <a:ext cx="381000" cy="13144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em ângulos retos 46"/>
          <p:cNvCxnSpPr/>
          <p:nvPr/>
        </p:nvCxnSpPr>
        <p:spPr>
          <a:xfrm rot="10800000" flipV="1">
            <a:off x="3428839" y="1073294"/>
            <a:ext cx="381000" cy="29146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em ângulos retos 49"/>
          <p:cNvCxnSpPr>
            <a:stCxn id="5" idx="1"/>
            <a:endCxn id="36" idx="3"/>
          </p:cNvCxnSpPr>
          <p:nvPr/>
        </p:nvCxnSpPr>
        <p:spPr>
          <a:xfrm rot="10800000">
            <a:off x="4562695" y="1068003"/>
            <a:ext cx="566928" cy="42062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5129623" y="2275011"/>
            <a:ext cx="1335024" cy="324612"/>
          </a:xfrm>
          <a:prstGeom prst="rect">
            <a:avLst/>
          </a:prstGeom>
          <a:solidFill>
            <a:srgbClr val="E5E1F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h</a:t>
            </a:r>
            <a:r>
              <a:rPr lang="pt-PT" dirty="0" err="1" smtClean="0">
                <a:solidFill>
                  <a:schemeClr val="tx1"/>
                </a:solidFill>
              </a:rPr>
              <a:t>andles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1126064" y="2513041"/>
            <a:ext cx="1332000" cy="649224"/>
          </a:xfrm>
          <a:prstGeom prst="rect">
            <a:avLst/>
          </a:prstGeom>
          <a:solidFill>
            <a:srgbClr val="FA72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uipanel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Data </a:t>
            </a:r>
            <a:r>
              <a:rPr lang="pt-PT" dirty="0" err="1" smtClean="0">
                <a:solidFill>
                  <a:schemeClr val="tx1"/>
                </a:solidFill>
              </a:rPr>
              <a:t>Details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1126064" y="3335433"/>
            <a:ext cx="1335024" cy="649224"/>
          </a:xfrm>
          <a:prstGeom prst="rect">
            <a:avLst/>
          </a:prstGeom>
          <a:solidFill>
            <a:srgbClr val="FED6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uitable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Data </a:t>
            </a:r>
            <a:r>
              <a:rPr lang="pt-PT" dirty="0" err="1" smtClean="0">
                <a:solidFill>
                  <a:schemeClr val="tx1"/>
                </a:solidFill>
              </a:rPr>
              <a:t>Details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2681714" y="3101484"/>
            <a:ext cx="1335024" cy="6492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uipanel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endParaRPr lang="pt-PT" dirty="0" smtClean="0">
              <a:solidFill>
                <a:schemeClr val="tx1"/>
              </a:solidFill>
            </a:endParaRPr>
          </a:p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Model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Opt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2681714" y="3921582"/>
            <a:ext cx="1335024" cy="649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uitable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endParaRPr lang="pt-PT" dirty="0" smtClean="0">
              <a:solidFill>
                <a:schemeClr val="tx1"/>
              </a:solidFill>
            </a:endParaRPr>
          </a:p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Model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Opt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3102715" y="4907987"/>
            <a:ext cx="1335024" cy="649224"/>
          </a:xfrm>
          <a:prstGeom prst="rect">
            <a:avLst/>
          </a:prstGeom>
          <a:solidFill>
            <a:srgbClr val="FF656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uipanel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endParaRPr lang="pt-PT" dirty="0" smtClean="0">
              <a:solidFill>
                <a:schemeClr val="tx1"/>
              </a:solidFill>
            </a:endParaRPr>
          </a:p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Results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60" name="Conexão em ângulos retos 59"/>
          <p:cNvCxnSpPr>
            <a:stCxn id="52" idx="1"/>
          </p:cNvCxnSpPr>
          <p:nvPr/>
        </p:nvCxnSpPr>
        <p:spPr>
          <a:xfrm rot="10800000" flipV="1">
            <a:off x="2461089" y="2437317"/>
            <a:ext cx="2668535" cy="40563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 em ângulos retos 65"/>
          <p:cNvCxnSpPr>
            <a:endCxn id="57" idx="3"/>
          </p:cNvCxnSpPr>
          <p:nvPr/>
        </p:nvCxnSpPr>
        <p:spPr>
          <a:xfrm rot="5400000">
            <a:off x="3388686" y="3491661"/>
            <a:ext cx="2789991" cy="69188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xão reta 68"/>
          <p:cNvCxnSpPr/>
          <p:nvPr/>
        </p:nvCxnSpPr>
        <p:spPr>
          <a:xfrm>
            <a:off x="1793575" y="3167557"/>
            <a:ext cx="0" cy="173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xão em ângulos retos 74"/>
          <p:cNvCxnSpPr/>
          <p:nvPr/>
        </p:nvCxnSpPr>
        <p:spPr>
          <a:xfrm rot="5400000">
            <a:off x="3683643" y="5649087"/>
            <a:ext cx="173168" cy="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92481" y="322767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Add</a:t>
            </a:r>
            <a:r>
              <a:rPr lang="pt-PT" sz="1200" dirty="0" smtClean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86" name="Oval 85"/>
          <p:cNvSpPr/>
          <p:nvPr/>
        </p:nvSpPr>
        <p:spPr>
          <a:xfrm>
            <a:off x="396099" y="1002281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D</a:t>
            </a:r>
            <a:r>
              <a:rPr lang="pt-PT" sz="1200" dirty="0" err="1" smtClean="0">
                <a:solidFill>
                  <a:schemeClr val="tx1"/>
                </a:solidFill>
              </a:rPr>
              <a:t>el</a:t>
            </a:r>
            <a:r>
              <a:rPr lang="pt-PT" sz="1200" dirty="0" smtClean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87" name="Oval 86"/>
          <p:cNvSpPr/>
          <p:nvPr/>
        </p:nvSpPr>
        <p:spPr>
          <a:xfrm>
            <a:off x="465999" y="1806901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Save </a:t>
            </a:r>
            <a:r>
              <a:rPr lang="pt-PT" sz="1200" dirty="0" err="1">
                <a:solidFill>
                  <a:schemeClr val="tx1"/>
                </a:solidFill>
              </a:rPr>
              <a:t>P</a:t>
            </a:r>
            <a:r>
              <a:rPr lang="pt-PT" sz="1200" dirty="0" err="1" smtClean="0">
                <a:solidFill>
                  <a:schemeClr val="tx1"/>
                </a:solidFill>
              </a:rPr>
              <a:t>lot</a:t>
            </a:r>
            <a:endParaRPr lang="pt-PT" sz="1200" dirty="0" smtClean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86186" y="4241385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Cell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>
                <a:solidFill>
                  <a:schemeClr val="tx1"/>
                </a:solidFill>
              </a:rPr>
              <a:t>E</a:t>
            </a:r>
            <a:r>
              <a:rPr lang="pt-PT" sz="1200" dirty="0" err="1" smtClean="0">
                <a:solidFill>
                  <a:schemeClr val="tx1"/>
                </a:solidFill>
              </a:rPr>
              <a:t>dit</a:t>
            </a:r>
            <a:endParaRPr lang="pt-PT" sz="1200" dirty="0" smtClean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1506324" y="4477142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Cell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>
                <a:solidFill>
                  <a:schemeClr val="tx1"/>
                </a:solidFill>
              </a:rPr>
              <a:t>E</a:t>
            </a:r>
            <a:r>
              <a:rPr lang="pt-PT" sz="1200" dirty="0" err="1" smtClean="0">
                <a:solidFill>
                  <a:schemeClr val="tx1"/>
                </a:solidFill>
              </a:rPr>
              <a:t>dit</a:t>
            </a:r>
            <a:endParaRPr lang="pt-PT" sz="1200" dirty="0" smtClean="0">
              <a:solidFill>
                <a:schemeClr val="tx1"/>
              </a:solidFill>
            </a:endParaRPr>
          </a:p>
        </p:txBody>
      </p:sp>
      <p:cxnSp>
        <p:nvCxnSpPr>
          <p:cNvPr id="104" name="Conexão reta 103"/>
          <p:cNvCxnSpPr>
            <a:stCxn id="5" idx="2"/>
            <a:endCxn id="52" idx="0"/>
          </p:cNvCxnSpPr>
          <p:nvPr/>
        </p:nvCxnSpPr>
        <p:spPr>
          <a:xfrm>
            <a:off x="5795623" y="1813239"/>
            <a:ext cx="1512" cy="461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ângulo 109"/>
          <p:cNvSpPr/>
          <p:nvPr/>
        </p:nvSpPr>
        <p:spPr>
          <a:xfrm>
            <a:off x="7040318" y="2804793"/>
            <a:ext cx="895176" cy="64922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uipanel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endParaRPr lang="pt-PT" dirty="0" smtClean="0">
              <a:solidFill>
                <a:schemeClr val="tx1"/>
              </a:solidFill>
            </a:endParaRPr>
          </a:p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Plots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12" name="Conexão em ângulos retos 111"/>
          <p:cNvCxnSpPr/>
          <p:nvPr/>
        </p:nvCxnSpPr>
        <p:spPr>
          <a:xfrm>
            <a:off x="6464647" y="2442609"/>
            <a:ext cx="575671" cy="69208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8629823" y="3291035"/>
            <a:ext cx="648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axes Time</a:t>
            </a:r>
          </a:p>
        </p:txBody>
      </p:sp>
      <p:sp>
        <p:nvSpPr>
          <p:cNvPr id="116" name="Retângulo 115"/>
          <p:cNvSpPr/>
          <p:nvPr/>
        </p:nvSpPr>
        <p:spPr>
          <a:xfrm>
            <a:off x="9972152" y="3291035"/>
            <a:ext cx="648000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axes BED</a:t>
            </a:r>
          </a:p>
        </p:txBody>
      </p:sp>
      <p:cxnSp>
        <p:nvCxnSpPr>
          <p:cNvPr id="118" name="Conexão em ângulos retos 117"/>
          <p:cNvCxnSpPr>
            <a:stCxn id="110" idx="3"/>
            <a:endCxn id="115" idx="0"/>
          </p:cNvCxnSpPr>
          <p:nvPr/>
        </p:nvCxnSpPr>
        <p:spPr>
          <a:xfrm>
            <a:off x="7935494" y="3129405"/>
            <a:ext cx="1018329" cy="16163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xão em ângulos retos 120"/>
          <p:cNvCxnSpPr/>
          <p:nvPr/>
        </p:nvCxnSpPr>
        <p:spPr>
          <a:xfrm>
            <a:off x="7935494" y="3134697"/>
            <a:ext cx="2398548" cy="16163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tângulo 122"/>
          <p:cNvSpPr/>
          <p:nvPr/>
        </p:nvSpPr>
        <p:spPr>
          <a:xfrm>
            <a:off x="5380559" y="2805392"/>
            <a:ext cx="917568" cy="798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 smtClean="0">
                <a:solidFill>
                  <a:schemeClr val="tx1"/>
                </a:solidFill>
              </a:rPr>
              <a:t>Radio </a:t>
            </a:r>
            <a:r>
              <a:rPr lang="pt-PT" sz="1000" dirty="0" err="1" smtClean="0">
                <a:solidFill>
                  <a:schemeClr val="tx1"/>
                </a:solidFill>
              </a:rPr>
              <a:t>Button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Choose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Model</a:t>
            </a:r>
            <a:endParaRPr lang="pt-PT" sz="1200" dirty="0">
              <a:solidFill>
                <a:schemeClr val="tx1"/>
              </a:solidFill>
            </a:endParaRPr>
          </a:p>
        </p:txBody>
      </p:sp>
      <p:cxnSp>
        <p:nvCxnSpPr>
          <p:cNvPr id="125" name="Conexão em ângulos retos 124"/>
          <p:cNvCxnSpPr>
            <a:stCxn id="55" idx="3"/>
            <a:endCxn id="123" idx="1"/>
          </p:cNvCxnSpPr>
          <p:nvPr/>
        </p:nvCxnSpPr>
        <p:spPr>
          <a:xfrm flipV="1">
            <a:off x="4016738" y="3204417"/>
            <a:ext cx="1363821" cy="22167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tângulo 126"/>
          <p:cNvSpPr/>
          <p:nvPr/>
        </p:nvSpPr>
        <p:spPr>
          <a:xfrm>
            <a:off x="5376242" y="4030890"/>
            <a:ext cx="971543" cy="7879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err="1" smtClean="0">
                <a:solidFill>
                  <a:schemeClr val="tx1"/>
                </a:solidFill>
              </a:rPr>
              <a:t>Pushbutton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Perform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Fit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29" name="Conexão em ângulos retos 128"/>
          <p:cNvCxnSpPr>
            <a:stCxn id="55" idx="3"/>
            <a:endCxn id="127" idx="1"/>
          </p:cNvCxnSpPr>
          <p:nvPr/>
        </p:nvCxnSpPr>
        <p:spPr>
          <a:xfrm>
            <a:off x="4016738" y="3426096"/>
            <a:ext cx="1359504" cy="9987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6711266" y="4140957"/>
            <a:ext cx="1335024" cy="54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Perform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Fit</a:t>
            </a:r>
            <a:endParaRPr lang="pt-PT" dirty="0" smtClean="0">
              <a:solidFill>
                <a:schemeClr val="tx1"/>
              </a:solidFill>
            </a:endParaRPr>
          </a:p>
        </p:txBody>
      </p:sp>
      <p:cxnSp>
        <p:nvCxnSpPr>
          <p:cNvPr id="134" name="Conexão em ângulos retos 133"/>
          <p:cNvCxnSpPr>
            <a:stCxn id="127" idx="2"/>
            <a:endCxn id="132" idx="1"/>
          </p:cNvCxnSpPr>
          <p:nvPr/>
        </p:nvCxnSpPr>
        <p:spPr>
          <a:xfrm rot="5400000" flipH="1" flipV="1">
            <a:off x="6085604" y="3997713"/>
            <a:ext cx="597581" cy="1044762"/>
          </a:xfrm>
          <a:prstGeom prst="bentConnector5">
            <a:avLst>
              <a:gd name="adj1" fmla="val -38254"/>
              <a:gd name="adj2" fmla="val 63891"/>
              <a:gd name="adj3" fmla="val 1382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xão em ângulos retos 137"/>
          <p:cNvCxnSpPr>
            <a:stCxn id="136" idx="5"/>
            <a:endCxn id="132" idx="5"/>
          </p:cNvCxnSpPr>
          <p:nvPr/>
        </p:nvCxnSpPr>
        <p:spPr>
          <a:xfrm flipH="1" flipV="1">
            <a:off x="7850780" y="4609251"/>
            <a:ext cx="749496" cy="1225896"/>
          </a:xfrm>
          <a:prstGeom prst="bentConnector4">
            <a:avLst>
              <a:gd name="adj1" fmla="val -30500"/>
              <a:gd name="adj2" fmla="val 6863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145"/>
          <p:cNvCxnSpPr>
            <a:endCxn id="85" idx="6"/>
          </p:cNvCxnSpPr>
          <p:nvPr/>
        </p:nvCxnSpPr>
        <p:spPr>
          <a:xfrm flipH="1">
            <a:off x="1456481" y="505224"/>
            <a:ext cx="917750" cy="15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xão reta 148"/>
          <p:cNvCxnSpPr>
            <a:stCxn id="38" idx="1"/>
            <a:endCxn id="86" idx="6"/>
          </p:cNvCxnSpPr>
          <p:nvPr/>
        </p:nvCxnSpPr>
        <p:spPr>
          <a:xfrm flipH="1">
            <a:off x="1260099" y="936558"/>
            <a:ext cx="1114132" cy="263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xão reta 151"/>
          <p:cNvCxnSpPr>
            <a:endCxn id="87" idx="6"/>
          </p:cNvCxnSpPr>
          <p:nvPr/>
        </p:nvCxnSpPr>
        <p:spPr>
          <a:xfrm flipH="1">
            <a:off x="1329999" y="1364760"/>
            <a:ext cx="1044232" cy="640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xão reta 154"/>
          <p:cNvCxnSpPr>
            <a:stCxn id="54" idx="2"/>
            <a:endCxn id="88" idx="6"/>
          </p:cNvCxnSpPr>
          <p:nvPr/>
        </p:nvCxnSpPr>
        <p:spPr>
          <a:xfrm flipH="1">
            <a:off x="1050186" y="3984657"/>
            <a:ext cx="743390" cy="4547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xão reta 157"/>
          <p:cNvCxnSpPr>
            <a:stCxn id="56" idx="1"/>
            <a:endCxn id="89" idx="6"/>
          </p:cNvCxnSpPr>
          <p:nvPr/>
        </p:nvCxnSpPr>
        <p:spPr>
          <a:xfrm flipH="1">
            <a:off x="2370324" y="4246194"/>
            <a:ext cx="311390" cy="428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xão reta 160"/>
          <p:cNvCxnSpPr/>
          <p:nvPr/>
        </p:nvCxnSpPr>
        <p:spPr>
          <a:xfrm>
            <a:off x="3349225" y="3750708"/>
            <a:ext cx="0" cy="1708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xão em ângulos retos 163"/>
          <p:cNvCxnSpPr>
            <a:stCxn id="52" idx="1"/>
            <a:endCxn id="55" idx="0"/>
          </p:cNvCxnSpPr>
          <p:nvPr/>
        </p:nvCxnSpPr>
        <p:spPr>
          <a:xfrm rot="10800000" flipV="1">
            <a:off x="3349227" y="2437316"/>
            <a:ext cx="1780397" cy="66416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xão em ângulos retos 172"/>
          <p:cNvCxnSpPr>
            <a:stCxn id="136" idx="1"/>
            <a:endCxn id="58" idx="3"/>
          </p:cNvCxnSpPr>
          <p:nvPr/>
        </p:nvCxnSpPr>
        <p:spPr>
          <a:xfrm rot="10800000" flipV="1">
            <a:off x="4437739" y="5835147"/>
            <a:ext cx="3223895" cy="219844"/>
          </a:xfrm>
          <a:prstGeom prst="bentConnector3">
            <a:avLst>
              <a:gd name="adj1" fmla="val 50000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9034573" y="52590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A</a:t>
            </a:r>
            <a:r>
              <a:rPr lang="pt-PT" sz="1200" dirty="0" err="1" smtClean="0">
                <a:solidFill>
                  <a:schemeClr val="tx1"/>
                </a:solidFill>
              </a:rPr>
              <a:t>dd</a:t>
            </a:r>
            <a:r>
              <a:rPr lang="pt-PT" sz="1200" dirty="0" smtClean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177" name="Oval 176"/>
          <p:cNvSpPr/>
          <p:nvPr/>
        </p:nvSpPr>
        <p:spPr>
          <a:xfrm>
            <a:off x="9950904" y="52590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D</a:t>
            </a:r>
            <a:r>
              <a:rPr lang="pt-PT" sz="1200" dirty="0" err="1" smtClean="0">
                <a:solidFill>
                  <a:schemeClr val="tx1"/>
                </a:solidFill>
              </a:rPr>
              <a:t>el</a:t>
            </a:r>
            <a:r>
              <a:rPr lang="pt-PT" sz="1200" dirty="0" smtClean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178" name="Oval 177"/>
          <p:cNvSpPr/>
          <p:nvPr/>
        </p:nvSpPr>
        <p:spPr>
          <a:xfrm>
            <a:off x="11055788" y="1214307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Clear Axes</a:t>
            </a:r>
          </a:p>
        </p:txBody>
      </p:sp>
      <p:sp>
        <p:nvSpPr>
          <p:cNvPr id="179" name="Oval 178"/>
          <p:cNvSpPr/>
          <p:nvPr/>
        </p:nvSpPr>
        <p:spPr>
          <a:xfrm>
            <a:off x="10529001" y="1708073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Plot</a:t>
            </a:r>
            <a:r>
              <a:rPr lang="pt-PT" sz="1200" dirty="0" smtClean="0">
                <a:solidFill>
                  <a:schemeClr val="tx1"/>
                </a:solidFill>
              </a:rPr>
              <a:t> Data</a:t>
            </a:r>
          </a:p>
        </p:txBody>
      </p:sp>
      <p:cxnSp>
        <p:nvCxnSpPr>
          <p:cNvPr id="181" name="Conexão reta 180"/>
          <p:cNvCxnSpPr>
            <a:stCxn id="13" idx="3"/>
            <a:endCxn id="178" idx="2"/>
          </p:cNvCxnSpPr>
          <p:nvPr/>
        </p:nvCxnSpPr>
        <p:spPr>
          <a:xfrm flipV="1">
            <a:off x="8811358" y="1412307"/>
            <a:ext cx="2244430" cy="1494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xão reta 182"/>
          <p:cNvCxnSpPr>
            <a:stCxn id="13" idx="3"/>
            <a:endCxn id="179" idx="3"/>
          </p:cNvCxnSpPr>
          <p:nvPr/>
        </p:nvCxnSpPr>
        <p:spPr>
          <a:xfrm>
            <a:off x="8811358" y="1561779"/>
            <a:ext cx="1844173" cy="484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10867235" y="65515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Open</a:t>
            </a: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1057425" y="595693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Save</a:t>
            </a:r>
            <a:endParaRPr lang="pt-PT" sz="1200" dirty="0">
              <a:solidFill>
                <a:schemeClr val="tx1"/>
              </a:solidFill>
            </a:endParaRPr>
          </a:p>
        </p:txBody>
      </p:sp>
      <p:cxnSp>
        <p:nvCxnSpPr>
          <p:cNvPr id="190" name="Conexão em ângulos retos 189"/>
          <p:cNvCxnSpPr>
            <a:stCxn id="11" idx="3"/>
            <a:endCxn id="176" idx="4"/>
          </p:cNvCxnSpPr>
          <p:nvPr/>
        </p:nvCxnSpPr>
        <p:spPr>
          <a:xfrm flipV="1">
            <a:off x="8811358" y="448590"/>
            <a:ext cx="655215" cy="13478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xão em ângulos retos 191"/>
          <p:cNvCxnSpPr>
            <a:stCxn id="11" idx="3"/>
            <a:endCxn id="177" idx="4"/>
          </p:cNvCxnSpPr>
          <p:nvPr/>
        </p:nvCxnSpPr>
        <p:spPr>
          <a:xfrm flipV="1">
            <a:off x="8811358" y="448590"/>
            <a:ext cx="1571546" cy="13478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xão em ângulos retos 193"/>
          <p:cNvCxnSpPr>
            <a:stCxn id="11" idx="3"/>
            <a:endCxn id="187" idx="4"/>
          </p:cNvCxnSpPr>
          <p:nvPr/>
        </p:nvCxnSpPr>
        <p:spPr>
          <a:xfrm flipV="1">
            <a:off x="8811358" y="461515"/>
            <a:ext cx="2487877" cy="12185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xão em ângulos retos 198"/>
          <p:cNvCxnSpPr>
            <a:stCxn id="11" idx="3"/>
            <a:endCxn id="188" idx="2"/>
          </p:cNvCxnSpPr>
          <p:nvPr/>
        </p:nvCxnSpPr>
        <p:spPr>
          <a:xfrm>
            <a:off x="8811358" y="583371"/>
            <a:ext cx="2246067" cy="21032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8966453" y="822170"/>
            <a:ext cx="86400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Select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Model</a:t>
            </a:r>
            <a:endParaRPr lang="pt-PT" sz="1200" dirty="0" smtClean="0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9950904" y="968447"/>
            <a:ext cx="989812" cy="43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Perform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Fit</a:t>
            </a:r>
            <a:endParaRPr lang="pt-PT" sz="1200" dirty="0" smtClean="0">
              <a:solidFill>
                <a:schemeClr val="tx1"/>
              </a:solidFill>
            </a:endParaRPr>
          </a:p>
        </p:txBody>
      </p:sp>
      <p:cxnSp>
        <p:nvCxnSpPr>
          <p:cNvPr id="222" name="Conexão reta 221"/>
          <p:cNvCxnSpPr>
            <a:stCxn id="12" idx="3"/>
            <a:endCxn id="219" idx="2"/>
          </p:cNvCxnSpPr>
          <p:nvPr/>
        </p:nvCxnSpPr>
        <p:spPr>
          <a:xfrm flipV="1">
            <a:off x="8811358" y="1020170"/>
            <a:ext cx="155095" cy="52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xão em ângulos retos 223"/>
          <p:cNvCxnSpPr>
            <a:stCxn id="12" idx="3"/>
            <a:endCxn id="220" idx="3"/>
          </p:cNvCxnSpPr>
          <p:nvPr/>
        </p:nvCxnSpPr>
        <p:spPr>
          <a:xfrm>
            <a:off x="8811358" y="1072575"/>
            <a:ext cx="1284501" cy="264607"/>
          </a:xfrm>
          <a:prstGeom prst="bentConnector4">
            <a:avLst>
              <a:gd name="adj1" fmla="val 5642"/>
              <a:gd name="adj2" fmla="val 1217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riângulo isósceles 135"/>
          <p:cNvSpPr/>
          <p:nvPr/>
        </p:nvSpPr>
        <p:spPr>
          <a:xfrm>
            <a:off x="7192312" y="5297937"/>
            <a:ext cx="1877285" cy="1074419"/>
          </a:xfrm>
          <a:prstGeom prst="triangle">
            <a:avLst/>
          </a:prstGeom>
          <a:solidFill>
            <a:srgbClr val="BEFBF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BED</a:t>
            </a:r>
          </a:p>
          <a:p>
            <a:pPr algn="ctr"/>
            <a:r>
              <a:rPr lang="pt-PT" dirty="0" smtClean="0">
                <a:solidFill>
                  <a:schemeClr val="tx1"/>
                </a:solidFill>
              </a:rPr>
              <a:t>Fit1 Fit2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3102714" y="5730379"/>
            <a:ext cx="1335024" cy="649224"/>
          </a:xfrm>
          <a:prstGeom prst="rect">
            <a:avLst/>
          </a:prstGeom>
          <a:solidFill>
            <a:srgbClr val="FFC1C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uitable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endParaRPr lang="pt-PT" dirty="0" smtClean="0">
              <a:solidFill>
                <a:schemeClr val="tx1"/>
              </a:solidFill>
            </a:endParaRPr>
          </a:p>
          <a:p>
            <a:pPr algn="ctr"/>
            <a:r>
              <a:rPr lang="pt-PT" dirty="0" err="1" smtClean="0">
                <a:solidFill>
                  <a:schemeClr val="tx1"/>
                </a:solidFill>
              </a:rPr>
              <a:t>Results</a:t>
            </a: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32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78</Words>
  <Application>Microsoft Office PowerPoint</Application>
  <PresentationFormat>Ecrã Panorâmico</PresentationFormat>
  <Paragraphs>49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Microsoft</dc:creator>
  <cp:lastModifiedBy>Conta Microsoft</cp:lastModifiedBy>
  <cp:revision>9</cp:revision>
  <dcterms:created xsi:type="dcterms:W3CDTF">2023-06-28T10:54:45Z</dcterms:created>
  <dcterms:modified xsi:type="dcterms:W3CDTF">2023-06-28T16:11:17Z</dcterms:modified>
</cp:coreProperties>
</file>