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FBFE"/>
    <a:srgbClr val="E5E1FB"/>
    <a:srgbClr val="BFB6F6"/>
    <a:srgbClr val="FFC1C1"/>
    <a:srgbClr val="FF6565"/>
    <a:srgbClr val="FED6F0"/>
    <a:srgbClr val="FA7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03/07/2023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043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03/07/2023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077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03/07/2023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814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03/07/2023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331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03/07/2023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644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03/07/2023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186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03/07/2023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936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03/07/2023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91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03/07/2023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036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03/07/2023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251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03/07/2023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464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D09BA-6BFA-45C5-8CCD-FFB17D15C1BB}" type="datetimeFigureOut">
              <a:rPr lang="pt-PT" smtClean="0"/>
              <a:t>03/07/2023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72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Conexão em ângulos retos 137"/>
          <p:cNvCxnSpPr>
            <a:stCxn id="136" idx="0"/>
            <a:endCxn id="132" idx="5"/>
          </p:cNvCxnSpPr>
          <p:nvPr/>
        </p:nvCxnSpPr>
        <p:spPr>
          <a:xfrm rot="5400000" flipH="1" flipV="1">
            <a:off x="5186158" y="5123076"/>
            <a:ext cx="643232" cy="101884"/>
          </a:xfrm>
          <a:prstGeom prst="bentConnector3">
            <a:avLst>
              <a:gd name="adj1" fmla="val 1125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920326" y="393211"/>
            <a:ext cx="1746857" cy="548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radiance</a:t>
            </a:r>
            <a:r>
              <a:rPr lang="pt-PT" dirty="0" err="1" smtClean="0">
                <a:solidFill>
                  <a:schemeClr val="tx1"/>
                </a:solidFill>
              </a:rPr>
              <a:t>.m</a:t>
            </a:r>
            <a:endParaRPr lang="pt-PT" dirty="0" smtClean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129623" y="1164015"/>
            <a:ext cx="1332000" cy="649224"/>
          </a:xfrm>
          <a:prstGeom prst="rect">
            <a:avLst/>
          </a:prstGeom>
          <a:solidFill>
            <a:srgbClr val="BFB6F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 smtClean="0">
                <a:solidFill>
                  <a:schemeClr val="tx1"/>
                </a:solidFill>
              </a:rPr>
              <a:t>mainFig</a:t>
            </a:r>
            <a:endParaRPr lang="pt-PT" sz="1400" dirty="0" smtClean="0">
              <a:solidFill>
                <a:schemeClr val="tx1"/>
              </a:solidFill>
            </a:endParaRPr>
          </a:p>
          <a:p>
            <a:pPr algn="ctr"/>
            <a:r>
              <a:rPr lang="pt-PT" dirty="0" smtClean="0">
                <a:solidFill>
                  <a:schemeClr val="tx1"/>
                </a:solidFill>
              </a:rPr>
              <a:t>RADIANCE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7" name="Conexão reta 6"/>
          <p:cNvCxnSpPr>
            <a:stCxn id="4" idx="4"/>
            <a:endCxn id="5" idx="0"/>
          </p:cNvCxnSpPr>
          <p:nvPr/>
        </p:nvCxnSpPr>
        <p:spPr>
          <a:xfrm>
            <a:off x="5793755" y="941851"/>
            <a:ext cx="1868" cy="222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6845647" y="743391"/>
            <a:ext cx="752856" cy="649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Menu bar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058502" y="423351"/>
            <a:ext cx="752856" cy="32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058502" y="912555"/>
            <a:ext cx="752856" cy="32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Fit</a:t>
            </a:r>
            <a:endParaRPr lang="pt-PT" dirty="0" smtClean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058502" y="1401759"/>
            <a:ext cx="752856" cy="32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Plot</a:t>
            </a:r>
            <a:endParaRPr lang="pt-PT" dirty="0" smtClean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037166" y="1890963"/>
            <a:ext cx="752856" cy="32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Help</a:t>
            </a:r>
            <a:endParaRPr lang="pt-PT" dirty="0" smtClean="0">
              <a:solidFill>
                <a:schemeClr val="tx1"/>
              </a:solidFill>
            </a:endParaRPr>
          </a:p>
        </p:txBody>
      </p:sp>
      <p:cxnSp>
        <p:nvCxnSpPr>
          <p:cNvPr id="19" name="Conexão em ângulos retos 18"/>
          <p:cNvCxnSpPr>
            <a:stCxn id="10" idx="3"/>
            <a:endCxn id="11" idx="1"/>
          </p:cNvCxnSpPr>
          <p:nvPr/>
        </p:nvCxnSpPr>
        <p:spPr>
          <a:xfrm flipV="1">
            <a:off x="7598503" y="583371"/>
            <a:ext cx="459999" cy="48463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em ângulos retos 21"/>
          <p:cNvCxnSpPr>
            <a:stCxn id="10" idx="3"/>
            <a:endCxn id="12" idx="1"/>
          </p:cNvCxnSpPr>
          <p:nvPr/>
        </p:nvCxnSpPr>
        <p:spPr>
          <a:xfrm>
            <a:off x="7598503" y="1068003"/>
            <a:ext cx="459999" cy="457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em ângulos retos 24"/>
          <p:cNvCxnSpPr>
            <a:stCxn id="10" idx="3"/>
            <a:endCxn id="13" idx="1"/>
          </p:cNvCxnSpPr>
          <p:nvPr/>
        </p:nvCxnSpPr>
        <p:spPr>
          <a:xfrm>
            <a:off x="7598503" y="1068003"/>
            <a:ext cx="459999" cy="493776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em ângulos retos 27"/>
          <p:cNvCxnSpPr>
            <a:stCxn id="10" idx="3"/>
            <a:endCxn id="14" idx="1"/>
          </p:cNvCxnSpPr>
          <p:nvPr/>
        </p:nvCxnSpPr>
        <p:spPr>
          <a:xfrm>
            <a:off x="7598503" y="1068003"/>
            <a:ext cx="438663" cy="98298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em ângulos retos 33"/>
          <p:cNvCxnSpPr>
            <a:stCxn id="5" idx="3"/>
            <a:endCxn id="10" idx="1"/>
          </p:cNvCxnSpPr>
          <p:nvPr/>
        </p:nvCxnSpPr>
        <p:spPr>
          <a:xfrm flipV="1">
            <a:off x="6461623" y="1068003"/>
            <a:ext cx="384024" cy="42062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3809839" y="743391"/>
            <a:ext cx="752856" cy="6492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Tool</a:t>
            </a:r>
            <a:endParaRPr lang="pt-PT" dirty="0">
              <a:solidFill>
                <a:schemeClr val="tx1"/>
              </a:solidFill>
            </a:endParaRPr>
          </a:p>
          <a:p>
            <a:pPr algn="ctr"/>
            <a:r>
              <a:rPr lang="pt-PT" dirty="0" smtClean="0">
                <a:solidFill>
                  <a:schemeClr val="tx1"/>
                </a:solidFill>
              </a:rPr>
              <a:t>bar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2374231" y="357057"/>
            <a:ext cx="1054608" cy="28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Add</a:t>
            </a:r>
            <a:r>
              <a:rPr lang="pt-PT" dirty="0" smtClean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2374231" y="824544"/>
            <a:ext cx="1054608" cy="2240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Del</a:t>
            </a:r>
            <a:r>
              <a:rPr lang="pt-PT" dirty="0" smtClean="0">
                <a:solidFill>
                  <a:schemeClr val="tx1"/>
                </a:solidFill>
              </a:rPr>
              <a:t>. File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2374231" y="1230309"/>
            <a:ext cx="1054608" cy="258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Save </a:t>
            </a:r>
            <a:r>
              <a:rPr lang="pt-PT" dirty="0" err="1">
                <a:solidFill>
                  <a:schemeClr val="tx1"/>
                </a:solidFill>
              </a:rPr>
              <a:t>P</a:t>
            </a:r>
            <a:r>
              <a:rPr lang="pt-PT" dirty="0" err="1" smtClean="0">
                <a:solidFill>
                  <a:schemeClr val="tx1"/>
                </a:solidFill>
              </a:rPr>
              <a:t>lot</a:t>
            </a:r>
            <a:endParaRPr lang="pt-PT" dirty="0" smtClean="0">
              <a:solidFill>
                <a:schemeClr val="tx1"/>
              </a:solidFill>
            </a:endParaRPr>
          </a:p>
        </p:txBody>
      </p:sp>
      <p:cxnSp>
        <p:nvCxnSpPr>
          <p:cNvPr id="41" name="Conexão em ângulos retos 40"/>
          <p:cNvCxnSpPr/>
          <p:nvPr/>
        </p:nvCxnSpPr>
        <p:spPr>
          <a:xfrm rot="10800000">
            <a:off x="3428839" y="505225"/>
            <a:ext cx="381000" cy="56807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xão em ângulos retos 43"/>
          <p:cNvCxnSpPr/>
          <p:nvPr/>
        </p:nvCxnSpPr>
        <p:spPr>
          <a:xfrm rot="10800000">
            <a:off x="3428839" y="941851"/>
            <a:ext cx="381000" cy="1314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em ângulos retos 46"/>
          <p:cNvCxnSpPr/>
          <p:nvPr/>
        </p:nvCxnSpPr>
        <p:spPr>
          <a:xfrm rot="10800000" flipV="1">
            <a:off x="3428839" y="1073294"/>
            <a:ext cx="381000" cy="29146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 em ângulos retos 49"/>
          <p:cNvCxnSpPr>
            <a:stCxn id="5" idx="1"/>
            <a:endCxn id="36" idx="3"/>
          </p:cNvCxnSpPr>
          <p:nvPr/>
        </p:nvCxnSpPr>
        <p:spPr>
          <a:xfrm rot="10800000">
            <a:off x="4562695" y="1068003"/>
            <a:ext cx="566928" cy="42062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/>
          <p:cNvSpPr/>
          <p:nvPr/>
        </p:nvSpPr>
        <p:spPr>
          <a:xfrm>
            <a:off x="1936432" y="1962297"/>
            <a:ext cx="1332000" cy="649224"/>
          </a:xfrm>
          <a:prstGeom prst="rect">
            <a:avLst/>
          </a:prstGeom>
          <a:solidFill>
            <a:srgbClr val="FA72C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uipanel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PT" dirty="0" smtClean="0">
                <a:solidFill>
                  <a:schemeClr val="tx1"/>
                </a:solidFill>
              </a:rPr>
              <a:t>Data </a:t>
            </a:r>
            <a:r>
              <a:rPr lang="pt-PT" dirty="0" err="1" smtClean="0">
                <a:solidFill>
                  <a:schemeClr val="tx1"/>
                </a:solidFill>
              </a:rPr>
              <a:t>Details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1936432" y="2784689"/>
            <a:ext cx="1335024" cy="649224"/>
          </a:xfrm>
          <a:prstGeom prst="rect">
            <a:avLst/>
          </a:prstGeom>
          <a:solidFill>
            <a:srgbClr val="FED6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uitable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PT" dirty="0" smtClean="0">
                <a:solidFill>
                  <a:schemeClr val="tx1"/>
                </a:solidFill>
              </a:rPr>
              <a:t>Data </a:t>
            </a:r>
            <a:r>
              <a:rPr lang="pt-PT" dirty="0" err="1" smtClean="0">
                <a:solidFill>
                  <a:schemeClr val="tx1"/>
                </a:solidFill>
              </a:rPr>
              <a:t>Details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1400095" y="4756497"/>
            <a:ext cx="1335024" cy="6492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uipanel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endParaRPr lang="pt-PT" dirty="0" smtClean="0">
              <a:solidFill>
                <a:schemeClr val="tx1"/>
              </a:solidFill>
            </a:endParaRPr>
          </a:p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Model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Opt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1400096" y="5575760"/>
            <a:ext cx="1335024" cy="6492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uitable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endParaRPr lang="pt-PT" dirty="0" smtClean="0">
              <a:solidFill>
                <a:schemeClr val="tx1"/>
              </a:solidFill>
            </a:endParaRPr>
          </a:p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Model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Opt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8615880" y="3314321"/>
            <a:ext cx="1335024" cy="649224"/>
          </a:xfrm>
          <a:prstGeom prst="rect">
            <a:avLst/>
          </a:prstGeom>
          <a:solidFill>
            <a:srgbClr val="FF656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uipanel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endParaRPr lang="pt-PT" dirty="0" smtClean="0">
              <a:solidFill>
                <a:schemeClr val="tx1"/>
              </a:solidFill>
            </a:endParaRPr>
          </a:p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Results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60" name="Conexão em ângulos retos 59"/>
          <p:cNvCxnSpPr>
            <a:stCxn id="5" idx="2"/>
            <a:endCxn id="53" idx="3"/>
          </p:cNvCxnSpPr>
          <p:nvPr/>
        </p:nvCxnSpPr>
        <p:spPr>
          <a:xfrm rot="5400000">
            <a:off x="4295193" y="786479"/>
            <a:ext cx="473670" cy="252719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 em ângulos retos 65"/>
          <p:cNvCxnSpPr>
            <a:stCxn id="5" idx="2"/>
            <a:endCxn id="57" idx="1"/>
          </p:cNvCxnSpPr>
          <p:nvPr/>
        </p:nvCxnSpPr>
        <p:spPr>
          <a:xfrm rot="16200000" flipH="1">
            <a:off x="6292904" y="1315957"/>
            <a:ext cx="1825694" cy="282025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xão reta 68"/>
          <p:cNvCxnSpPr/>
          <p:nvPr/>
        </p:nvCxnSpPr>
        <p:spPr>
          <a:xfrm>
            <a:off x="2603943" y="2616813"/>
            <a:ext cx="0" cy="173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xão em ângulos retos 74"/>
          <p:cNvCxnSpPr/>
          <p:nvPr/>
        </p:nvCxnSpPr>
        <p:spPr>
          <a:xfrm rot="5400000">
            <a:off x="9196808" y="4055421"/>
            <a:ext cx="173168" cy="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92481" y="322767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Add</a:t>
            </a:r>
            <a:r>
              <a:rPr lang="pt-PT" sz="1200" dirty="0" smtClean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86" name="Oval 85"/>
          <p:cNvSpPr/>
          <p:nvPr/>
        </p:nvSpPr>
        <p:spPr>
          <a:xfrm>
            <a:off x="396099" y="1002281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D</a:t>
            </a:r>
            <a:r>
              <a:rPr lang="pt-PT" sz="1200" dirty="0" err="1" smtClean="0">
                <a:solidFill>
                  <a:schemeClr val="tx1"/>
                </a:solidFill>
              </a:rPr>
              <a:t>el</a:t>
            </a:r>
            <a:r>
              <a:rPr lang="pt-PT" sz="1200" dirty="0" smtClean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87" name="Oval 86"/>
          <p:cNvSpPr/>
          <p:nvPr/>
        </p:nvSpPr>
        <p:spPr>
          <a:xfrm>
            <a:off x="465999" y="1806901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Save </a:t>
            </a:r>
            <a:r>
              <a:rPr lang="pt-PT" sz="1200" dirty="0" err="1">
                <a:solidFill>
                  <a:schemeClr val="tx1"/>
                </a:solidFill>
              </a:rPr>
              <a:t>P</a:t>
            </a:r>
            <a:r>
              <a:rPr lang="pt-PT" sz="1200" dirty="0" err="1" smtClean="0">
                <a:solidFill>
                  <a:schemeClr val="tx1"/>
                </a:solidFill>
              </a:rPr>
              <a:t>lot</a:t>
            </a:r>
            <a:endParaRPr lang="pt-PT" sz="1200" dirty="0" smtClean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601408" y="3034025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Cell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>
                <a:solidFill>
                  <a:schemeClr val="tx1"/>
                </a:solidFill>
              </a:rPr>
              <a:t>E</a:t>
            </a:r>
            <a:r>
              <a:rPr lang="pt-PT" sz="1200" dirty="0" err="1" smtClean="0">
                <a:solidFill>
                  <a:schemeClr val="tx1"/>
                </a:solidFill>
              </a:rPr>
              <a:t>dit</a:t>
            </a:r>
            <a:endParaRPr lang="pt-PT" sz="1200" dirty="0" smtClean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224706" y="6131320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Cell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>
                <a:solidFill>
                  <a:schemeClr val="tx1"/>
                </a:solidFill>
              </a:rPr>
              <a:t>E</a:t>
            </a:r>
            <a:r>
              <a:rPr lang="pt-PT" sz="1200" dirty="0" err="1" smtClean="0">
                <a:solidFill>
                  <a:schemeClr val="tx1"/>
                </a:solidFill>
              </a:rPr>
              <a:t>dit</a:t>
            </a:r>
            <a:endParaRPr lang="pt-PT" sz="1200" dirty="0" smtClean="0">
              <a:solidFill>
                <a:schemeClr val="tx1"/>
              </a:solidFill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6702398" y="2109987"/>
            <a:ext cx="895176" cy="64922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uipanel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endParaRPr lang="pt-PT" dirty="0" smtClean="0">
              <a:solidFill>
                <a:schemeClr val="tx1"/>
              </a:solidFill>
            </a:endParaRPr>
          </a:p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Plots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112" name="Conexão em ângulos retos 111"/>
          <p:cNvCxnSpPr>
            <a:stCxn id="5" idx="2"/>
            <a:endCxn id="110" idx="2"/>
          </p:cNvCxnSpPr>
          <p:nvPr/>
        </p:nvCxnSpPr>
        <p:spPr>
          <a:xfrm rot="16200000" flipH="1">
            <a:off x="5999818" y="1609043"/>
            <a:ext cx="945972" cy="1354363"/>
          </a:xfrm>
          <a:prstGeom prst="bentConnector3">
            <a:avLst>
              <a:gd name="adj1" fmla="val 12416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tângulo 114"/>
          <p:cNvSpPr/>
          <p:nvPr/>
        </p:nvSpPr>
        <p:spPr>
          <a:xfrm>
            <a:off x="8291903" y="2596229"/>
            <a:ext cx="648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axes Time</a:t>
            </a:r>
          </a:p>
        </p:txBody>
      </p:sp>
      <p:sp>
        <p:nvSpPr>
          <p:cNvPr id="116" name="Retângulo 115"/>
          <p:cNvSpPr/>
          <p:nvPr/>
        </p:nvSpPr>
        <p:spPr>
          <a:xfrm>
            <a:off x="9634232" y="2596229"/>
            <a:ext cx="648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axes BED</a:t>
            </a:r>
          </a:p>
        </p:txBody>
      </p:sp>
      <p:cxnSp>
        <p:nvCxnSpPr>
          <p:cNvPr id="118" name="Conexão em ângulos retos 117"/>
          <p:cNvCxnSpPr>
            <a:stCxn id="110" idx="3"/>
            <a:endCxn id="115" idx="0"/>
          </p:cNvCxnSpPr>
          <p:nvPr/>
        </p:nvCxnSpPr>
        <p:spPr>
          <a:xfrm>
            <a:off x="7597574" y="2434599"/>
            <a:ext cx="1018329" cy="16163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xão em ângulos retos 120"/>
          <p:cNvCxnSpPr/>
          <p:nvPr/>
        </p:nvCxnSpPr>
        <p:spPr>
          <a:xfrm>
            <a:off x="7597574" y="2439891"/>
            <a:ext cx="2398548" cy="16163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tângulo 122"/>
          <p:cNvSpPr/>
          <p:nvPr/>
        </p:nvSpPr>
        <p:spPr>
          <a:xfrm>
            <a:off x="3144686" y="4259404"/>
            <a:ext cx="917568" cy="798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 smtClean="0">
                <a:solidFill>
                  <a:schemeClr val="tx1"/>
                </a:solidFill>
              </a:rPr>
              <a:t>Radio </a:t>
            </a:r>
            <a:r>
              <a:rPr lang="pt-PT" sz="1000" dirty="0" err="1" smtClean="0">
                <a:solidFill>
                  <a:schemeClr val="tx1"/>
                </a:solidFill>
              </a:rPr>
              <a:t>Button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Choose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Model</a:t>
            </a:r>
            <a:endParaRPr lang="pt-PT" sz="1200" dirty="0">
              <a:solidFill>
                <a:schemeClr val="tx1"/>
              </a:solidFill>
            </a:endParaRPr>
          </a:p>
        </p:txBody>
      </p:sp>
      <p:cxnSp>
        <p:nvCxnSpPr>
          <p:cNvPr id="125" name="Conexão em ângulos retos 124"/>
          <p:cNvCxnSpPr>
            <a:stCxn id="55" idx="3"/>
            <a:endCxn id="123" idx="1"/>
          </p:cNvCxnSpPr>
          <p:nvPr/>
        </p:nvCxnSpPr>
        <p:spPr>
          <a:xfrm flipV="1">
            <a:off x="2735119" y="4658429"/>
            <a:ext cx="409567" cy="4226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tângulo 126"/>
          <p:cNvSpPr/>
          <p:nvPr/>
        </p:nvSpPr>
        <p:spPr>
          <a:xfrm>
            <a:off x="3140369" y="5484902"/>
            <a:ext cx="971543" cy="7879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err="1" smtClean="0">
                <a:solidFill>
                  <a:schemeClr val="tx1"/>
                </a:solidFill>
              </a:rPr>
              <a:t>Pushbutton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Perform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Fit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129" name="Conexão em ângulos retos 128"/>
          <p:cNvCxnSpPr>
            <a:stCxn id="55" idx="3"/>
            <a:endCxn id="127" idx="1"/>
          </p:cNvCxnSpPr>
          <p:nvPr/>
        </p:nvCxnSpPr>
        <p:spPr>
          <a:xfrm>
            <a:off x="2735119" y="5081109"/>
            <a:ext cx="405250" cy="79779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4419202" y="4384108"/>
            <a:ext cx="1335024" cy="548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Perform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Fit</a:t>
            </a:r>
            <a:endParaRPr lang="pt-PT" dirty="0" smtClean="0">
              <a:solidFill>
                <a:schemeClr val="tx1"/>
              </a:solidFill>
            </a:endParaRPr>
          </a:p>
        </p:txBody>
      </p:sp>
      <p:cxnSp>
        <p:nvCxnSpPr>
          <p:cNvPr id="134" name="Conexão em ângulos retos 133"/>
          <p:cNvCxnSpPr>
            <a:stCxn id="127" idx="2"/>
            <a:endCxn id="132" idx="1"/>
          </p:cNvCxnSpPr>
          <p:nvPr/>
        </p:nvCxnSpPr>
        <p:spPr>
          <a:xfrm rot="5400000" flipH="1" flipV="1">
            <a:off x="3216205" y="4874389"/>
            <a:ext cx="1808442" cy="988571"/>
          </a:xfrm>
          <a:prstGeom prst="bentConnector5">
            <a:avLst>
              <a:gd name="adj1" fmla="val -12641"/>
              <a:gd name="adj2" fmla="val 64681"/>
              <a:gd name="adj3" fmla="val 11264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xão reta 145"/>
          <p:cNvCxnSpPr>
            <a:endCxn id="85" idx="6"/>
          </p:cNvCxnSpPr>
          <p:nvPr/>
        </p:nvCxnSpPr>
        <p:spPr>
          <a:xfrm flipH="1">
            <a:off x="1456481" y="505224"/>
            <a:ext cx="917750" cy="15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xão reta 148"/>
          <p:cNvCxnSpPr>
            <a:stCxn id="38" idx="1"/>
            <a:endCxn id="86" idx="6"/>
          </p:cNvCxnSpPr>
          <p:nvPr/>
        </p:nvCxnSpPr>
        <p:spPr>
          <a:xfrm flipH="1">
            <a:off x="1260099" y="936558"/>
            <a:ext cx="1114132" cy="263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xão reta 151"/>
          <p:cNvCxnSpPr>
            <a:endCxn id="87" idx="6"/>
          </p:cNvCxnSpPr>
          <p:nvPr/>
        </p:nvCxnSpPr>
        <p:spPr>
          <a:xfrm flipH="1">
            <a:off x="1329999" y="1364760"/>
            <a:ext cx="1044232" cy="640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xão reta 154"/>
          <p:cNvCxnSpPr>
            <a:stCxn id="54" idx="1"/>
            <a:endCxn id="88" idx="6"/>
          </p:cNvCxnSpPr>
          <p:nvPr/>
        </p:nvCxnSpPr>
        <p:spPr>
          <a:xfrm flipH="1">
            <a:off x="1465408" y="3109301"/>
            <a:ext cx="471024" cy="122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xão reta 157"/>
          <p:cNvCxnSpPr>
            <a:stCxn id="56" idx="1"/>
            <a:endCxn id="89" idx="6"/>
          </p:cNvCxnSpPr>
          <p:nvPr/>
        </p:nvCxnSpPr>
        <p:spPr>
          <a:xfrm flipH="1">
            <a:off x="1088706" y="5900372"/>
            <a:ext cx="311390" cy="428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xão reta 160"/>
          <p:cNvCxnSpPr/>
          <p:nvPr/>
        </p:nvCxnSpPr>
        <p:spPr>
          <a:xfrm>
            <a:off x="2067607" y="5404886"/>
            <a:ext cx="0" cy="1708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xão em ângulos retos 163"/>
          <p:cNvCxnSpPr>
            <a:stCxn id="5" idx="2"/>
            <a:endCxn id="55" idx="0"/>
          </p:cNvCxnSpPr>
          <p:nvPr/>
        </p:nvCxnSpPr>
        <p:spPr>
          <a:xfrm rot="5400000">
            <a:off x="2459986" y="1420860"/>
            <a:ext cx="2943258" cy="3728016"/>
          </a:xfrm>
          <a:prstGeom prst="bentConnector3">
            <a:avLst>
              <a:gd name="adj1" fmla="val 7578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9034573" y="52590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A</a:t>
            </a:r>
            <a:r>
              <a:rPr lang="pt-PT" sz="1200" dirty="0" err="1" smtClean="0">
                <a:solidFill>
                  <a:schemeClr val="tx1"/>
                </a:solidFill>
              </a:rPr>
              <a:t>dd</a:t>
            </a:r>
            <a:r>
              <a:rPr lang="pt-PT" sz="1200" dirty="0" smtClean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177" name="Oval 176"/>
          <p:cNvSpPr/>
          <p:nvPr/>
        </p:nvSpPr>
        <p:spPr>
          <a:xfrm>
            <a:off x="9950904" y="52590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D</a:t>
            </a:r>
            <a:r>
              <a:rPr lang="pt-PT" sz="1200" dirty="0" err="1" smtClean="0">
                <a:solidFill>
                  <a:schemeClr val="tx1"/>
                </a:solidFill>
              </a:rPr>
              <a:t>el</a:t>
            </a:r>
            <a:r>
              <a:rPr lang="pt-PT" sz="1200" dirty="0" smtClean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178" name="Oval 177"/>
          <p:cNvSpPr/>
          <p:nvPr/>
        </p:nvSpPr>
        <p:spPr>
          <a:xfrm>
            <a:off x="11055788" y="1214307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Clear Axes</a:t>
            </a:r>
          </a:p>
        </p:txBody>
      </p:sp>
      <p:sp>
        <p:nvSpPr>
          <p:cNvPr id="179" name="Oval 178"/>
          <p:cNvSpPr/>
          <p:nvPr/>
        </p:nvSpPr>
        <p:spPr>
          <a:xfrm>
            <a:off x="10529001" y="1708073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Plot</a:t>
            </a:r>
            <a:r>
              <a:rPr lang="pt-PT" sz="1200" dirty="0" smtClean="0">
                <a:solidFill>
                  <a:schemeClr val="tx1"/>
                </a:solidFill>
              </a:rPr>
              <a:t> Data</a:t>
            </a:r>
          </a:p>
        </p:txBody>
      </p:sp>
      <p:cxnSp>
        <p:nvCxnSpPr>
          <p:cNvPr id="181" name="Conexão reta 180"/>
          <p:cNvCxnSpPr>
            <a:stCxn id="13" idx="3"/>
            <a:endCxn id="178" idx="2"/>
          </p:cNvCxnSpPr>
          <p:nvPr/>
        </p:nvCxnSpPr>
        <p:spPr>
          <a:xfrm flipV="1">
            <a:off x="8811358" y="1412307"/>
            <a:ext cx="2244430" cy="1494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xão reta 182"/>
          <p:cNvCxnSpPr>
            <a:stCxn id="13" idx="3"/>
            <a:endCxn id="179" idx="3"/>
          </p:cNvCxnSpPr>
          <p:nvPr/>
        </p:nvCxnSpPr>
        <p:spPr>
          <a:xfrm>
            <a:off x="8811358" y="1561779"/>
            <a:ext cx="1844173" cy="484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>
            <a:off x="10867235" y="65515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Open</a:t>
            </a:r>
            <a:endParaRPr lang="pt-PT" sz="1200" dirty="0">
              <a:solidFill>
                <a:schemeClr val="tx1"/>
              </a:solidFill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1057425" y="595693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Save</a:t>
            </a:r>
            <a:endParaRPr lang="pt-PT" sz="1200" dirty="0">
              <a:solidFill>
                <a:schemeClr val="tx1"/>
              </a:solidFill>
            </a:endParaRPr>
          </a:p>
        </p:txBody>
      </p:sp>
      <p:cxnSp>
        <p:nvCxnSpPr>
          <p:cNvPr id="190" name="Conexão em ângulos retos 189"/>
          <p:cNvCxnSpPr>
            <a:stCxn id="11" idx="3"/>
            <a:endCxn id="176" idx="4"/>
          </p:cNvCxnSpPr>
          <p:nvPr/>
        </p:nvCxnSpPr>
        <p:spPr>
          <a:xfrm flipV="1">
            <a:off x="8811358" y="448590"/>
            <a:ext cx="655215" cy="13478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xão em ângulos retos 191"/>
          <p:cNvCxnSpPr>
            <a:stCxn id="11" idx="3"/>
            <a:endCxn id="177" idx="4"/>
          </p:cNvCxnSpPr>
          <p:nvPr/>
        </p:nvCxnSpPr>
        <p:spPr>
          <a:xfrm flipV="1">
            <a:off x="8811358" y="448590"/>
            <a:ext cx="1571546" cy="13478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xão em ângulos retos 193"/>
          <p:cNvCxnSpPr>
            <a:stCxn id="11" idx="3"/>
            <a:endCxn id="187" idx="4"/>
          </p:cNvCxnSpPr>
          <p:nvPr/>
        </p:nvCxnSpPr>
        <p:spPr>
          <a:xfrm flipV="1">
            <a:off x="8811358" y="461515"/>
            <a:ext cx="2487877" cy="12185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xão em ângulos retos 198"/>
          <p:cNvCxnSpPr>
            <a:stCxn id="11" idx="3"/>
            <a:endCxn id="188" idx="2"/>
          </p:cNvCxnSpPr>
          <p:nvPr/>
        </p:nvCxnSpPr>
        <p:spPr>
          <a:xfrm>
            <a:off x="8811358" y="583371"/>
            <a:ext cx="2246067" cy="21032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8966453" y="822170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Select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Model</a:t>
            </a:r>
            <a:endParaRPr lang="pt-PT" sz="1200" dirty="0" smtClean="0">
              <a:solidFill>
                <a:schemeClr val="tx1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9950904" y="968447"/>
            <a:ext cx="989812" cy="43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Perform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Fit</a:t>
            </a:r>
            <a:endParaRPr lang="pt-PT" sz="1200" dirty="0" smtClean="0">
              <a:solidFill>
                <a:schemeClr val="tx1"/>
              </a:solidFill>
            </a:endParaRPr>
          </a:p>
        </p:txBody>
      </p:sp>
      <p:cxnSp>
        <p:nvCxnSpPr>
          <p:cNvPr id="222" name="Conexão reta 221"/>
          <p:cNvCxnSpPr>
            <a:stCxn id="12" idx="3"/>
            <a:endCxn id="219" idx="2"/>
          </p:cNvCxnSpPr>
          <p:nvPr/>
        </p:nvCxnSpPr>
        <p:spPr>
          <a:xfrm flipV="1">
            <a:off x="8811358" y="1020170"/>
            <a:ext cx="155095" cy="52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xão em ângulos retos 223"/>
          <p:cNvCxnSpPr>
            <a:stCxn id="12" idx="3"/>
            <a:endCxn id="220" idx="3"/>
          </p:cNvCxnSpPr>
          <p:nvPr/>
        </p:nvCxnSpPr>
        <p:spPr>
          <a:xfrm>
            <a:off x="8811358" y="1072575"/>
            <a:ext cx="1284501" cy="264607"/>
          </a:xfrm>
          <a:prstGeom prst="bentConnector4">
            <a:avLst>
              <a:gd name="adj1" fmla="val 5642"/>
              <a:gd name="adj2" fmla="val 1217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riângulo isósceles 135"/>
          <p:cNvSpPr/>
          <p:nvPr/>
        </p:nvSpPr>
        <p:spPr>
          <a:xfrm>
            <a:off x="4518189" y="5495634"/>
            <a:ext cx="1877285" cy="1074419"/>
          </a:xfrm>
          <a:prstGeom prst="triangle">
            <a:avLst/>
          </a:prstGeom>
          <a:solidFill>
            <a:srgbClr val="BEFBF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BED</a:t>
            </a:r>
          </a:p>
          <a:p>
            <a:pPr algn="ctr"/>
            <a:r>
              <a:rPr lang="pt-PT" dirty="0" smtClean="0">
                <a:solidFill>
                  <a:schemeClr val="tx1"/>
                </a:solidFill>
              </a:rPr>
              <a:t>Fit1 Fit2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8615879" y="4136713"/>
            <a:ext cx="1335024" cy="649224"/>
          </a:xfrm>
          <a:prstGeom prst="rect">
            <a:avLst/>
          </a:prstGeom>
          <a:solidFill>
            <a:srgbClr val="FFC1C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uitable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endParaRPr lang="pt-PT" dirty="0" smtClean="0">
              <a:solidFill>
                <a:schemeClr val="tx1"/>
              </a:solidFill>
            </a:endParaRPr>
          </a:p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Results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440437" y="4852402"/>
            <a:ext cx="5479352" cy="1797427"/>
          </a:xfrm>
          <a:prstGeom prst="ellipse">
            <a:avLst/>
          </a:prstGeom>
          <a:solidFill>
            <a:srgbClr val="BEFBF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perform_fit1.m</a:t>
            </a:r>
            <a:endParaRPr lang="pt-PT" b="1" dirty="0">
              <a:solidFill>
                <a:schemeClr val="tx1"/>
              </a:solidFill>
            </a:endParaRPr>
          </a:p>
          <a:p>
            <a:pPr algn="ctr"/>
            <a:r>
              <a:rPr lang="pt-PT" b="1" dirty="0" smtClean="0">
                <a:solidFill>
                  <a:schemeClr val="tx1"/>
                </a:solidFill>
              </a:rPr>
              <a:t>perform_fit2.m</a:t>
            </a:r>
          </a:p>
          <a:p>
            <a:pPr algn="ctr"/>
            <a:r>
              <a:rPr lang="pt-PT" b="1" dirty="0" smtClean="0">
                <a:solidFill>
                  <a:schemeClr val="tx1"/>
                </a:solidFill>
              </a:rPr>
              <a:t>chi2_residuals.m</a:t>
            </a:r>
          </a:p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secondfitting.m</a:t>
            </a:r>
            <a:endParaRPr lang="pt-PT" b="1" dirty="0" smtClean="0">
              <a:solidFill>
                <a:schemeClr val="tx1"/>
              </a:solidFill>
            </a:endParaRPr>
          </a:p>
          <a:p>
            <a:pPr algn="ctr"/>
            <a:endParaRPr lang="pt-PT" b="1" dirty="0" smtClean="0">
              <a:solidFill>
                <a:schemeClr val="tx1"/>
              </a:solidFill>
            </a:endParaRPr>
          </a:p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bedfunction.m</a:t>
            </a:r>
            <a:endParaRPr lang="pt-PT" b="1" dirty="0" smtClean="0">
              <a:solidFill>
                <a:schemeClr val="tx1"/>
              </a:solidFill>
            </a:endParaRPr>
          </a:p>
          <a:p>
            <a:pPr algn="ctr"/>
            <a:r>
              <a:rPr lang="pt-PT" b="1" dirty="0" smtClean="0">
                <a:solidFill>
                  <a:schemeClr val="tx1"/>
                </a:solidFill>
              </a:rPr>
              <a:t>fit1bed.m</a:t>
            </a:r>
          </a:p>
          <a:p>
            <a:pPr algn="ctr"/>
            <a:r>
              <a:rPr lang="pt-PT" b="1" dirty="0" smtClean="0">
                <a:solidFill>
                  <a:schemeClr val="tx1"/>
                </a:solidFill>
              </a:rPr>
              <a:t>fit2bed.m</a:t>
            </a:r>
          </a:p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calculate_n.m</a:t>
            </a:r>
            <a:endParaRPr lang="pt-PT" b="1" dirty="0" smtClean="0">
              <a:solidFill>
                <a:schemeClr val="tx1"/>
              </a:solidFill>
            </a:endParaRPr>
          </a:p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sample.m</a:t>
            </a:r>
            <a:endParaRPr lang="pt-PT" b="1" dirty="0" smtClean="0">
              <a:solidFill>
                <a:schemeClr val="tx1"/>
              </a:solidFill>
            </a:endParaRPr>
          </a:p>
        </p:txBody>
      </p:sp>
      <p:cxnSp>
        <p:nvCxnSpPr>
          <p:cNvPr id="90" name="Conexão em ângulos retos 89"/>
          <p:cNvCxnSpPr>
            <a:stCxn id="136" idx="3"/>
            <a:endCxn id="65" idx="3"/>
          </p:cNvCxnSpPr>
          <p:nvPr/>
        </p:nvCxnSpPr>
        <p:spPr>
          <a:xfrm rot="5400000" flipH="1" flipV="1">
            <a:off x="6258125" y="5585309"/>
            <a:ext cx="183451" cy="1786038"/>
          </a:xfrm>
          <a:prstGeom prst="bentConnector3">
            <a:avLst>
              <a:gd name="adj1" fmla="val -7339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2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85</Words>
  <Application>Microsoft Office PowerPoint</Application>
  <PresentationFormat>Ecrã Panorâmico</PresentationFormat>
  <Paragraphs>57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Microsoft</dc:creator>
  <cp:lastModifiedBy>Conta Microsoft</cp:lastModifiedBy>
  <cp:revision>15</cp:revision>
  <dcterms:created xsi:type="dcterms:W3CDTF">2023-06-28T10:54:45Z</dcterms:created>
  <dcterms:modified xsi:type="dcterms:W3CDTF">2023-07-03T13:12:44Z</dcterms:modified>
</cp:coreProperties>
</file>