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EFBFE"/>
    <a:srgbClr val="E5E1FB"/>
    <a:srgbClr val="BFB6F6"/>
    <a:srgbClr val="FFC1C1"/>
    <a:srgbClr val="FF6565"/>
    <a:srgbClr val="FED6F0"/>
    <a:srgbClr val="FA72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 smtClean="0"/>
              <a:t>Faça clique para editar o estilo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D09BA-6BFA-45C5-8CCD-FFB17D15C1BB}" type="datetimeFigureOut">
              <a:rPr lang="pt-PT" smtClean="0"/>
              <a:t>03/07/2023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9315D-6075-4472-9683-653A74B4A14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40433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D09BA-6BFA-45C5-8CCD-FFB17D15C1BB}" type="datetimeFigureOut">
              <a:rPr lang="pt-PT" smtClean="0"/>
              <a:t>03/07/2023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9315D-6075-4472-9683-653A74B4A14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30776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D09BA-6BFA-45C5-8CCD-FFB17D15C1BB}" type="datetimeFigureOut">
              <a:rPr lang="pt-PT" smtClean="0"/>
              <a:t>03/07/2023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9315D-6075-4472-9683-653A74B4A14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88148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D09BA-6BFA-45C5-8CCD-FFB17D15C1BB}" type="datetimeFigureOut">
              <a:rPr lang="pt-PT" smtClean="0"/>
              <a:t>03/07/2023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9315D-6075-4472-9683-653A74B4A14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43317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D09BA-6BFA-45C5-8CCD-FFB17D15C1BB}" type="datetimeFigureOut">
              <a:rPr lang="pt-PT" smtClean="0"/>
              <a:t>03/07/2023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9315D-6075-4472-9683-653A74B4A14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26442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D09BA-6BFA-45C5-8CCD-FFB17D15C1BB}" type="datetimeFigureOut">
              <a:rPr lang="pt-PT" smtClean="0"/>
              <a:t>03/07/2023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9315D-6075-4472-9683-653A74B4A14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61864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D09BA-6BFA-45C5-8CCD-FFB17D15C1BB}" type="datetimeFigureOut">
              <a:rPr lang="pt-PT" smtClean="0"/>
              <a:t>03/07/2023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9315D-6075-4472-9683-653A74B4A14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49360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D09BA-6BFA-45C5-8CCD-FFB17D15C1BB}" type="datetimeFigureOut">
              <a:rPr lang="pt-PT" smtClean="0"/>
              <a:t>03/07/2023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9315D-6075-4472-9683-653A74B4A14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7914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D09BA-6BFA-45C5-8CCD-FFB17D15C1BB}" type="datetimeFigureOut">
              <a:rPr lang="pt-PT" smtClean="0"/>
              <a:t>03/07/2023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9315D-6075-4472-9683-653A74B4A14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70366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D09BA-6BFA-45C5-8CCD-FFB17D15C1BB}" type="datetimeFigureOut">
              <a:rPr lang="pt-PT" smtClean="0"/>
              <a:t>03/07/2023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9315D-6075-4472-9683-653A74B4A14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52519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D09BA-6BFA-45C5-8CCD-FFB17D15C1BB}" type="datetimeFigureOut">
              <a:rPr lang="pt-PT" smtClean="0"/>
              <a:t>03/07/2023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9315D-6075-4472-9683-653A74B4A14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44643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DD09BA-6BFA-45C5-8CCD-FFB17D15C1BB}" type="datetimeFigureOut">
              <a:rPr lang="pt-PT" smtClean="0"/>
              <a:t>03/07/2023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A9315D-6075-4472-9683-653A74B4A14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42724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8" name="Conexão em ângulos retos 137"/>
          <p:cNvCxnSpPr>
            <a:stCxn id="136" idx="0"/>
            <a:endCxn id="132" idx="5"/>
          </p:cNvCxnSpPr>
          <p:nvPr/>
        </p:nvCxnSpPr>
        <p:spPr>
          <a:xfrm rot="5400000" flipH="1" flipV="1">
            <a:off x="5186158" y="5123076"/>
            <a:ext cx="643232" cy="101884"/>
          </a:xfrm>
          <a:prstGeom prst="bentConnector3">
            <a:avLst>
              <a:gd name="adj1" fmla="val 112549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5129623" y="423351"/>
            <a:ext cx="1335024" cy="54864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 smtClean="0">
                <a:solidFill>
                  <a:schemeClr val="tx1"/>
                </a:solidFill>
              </a:rPr>
              <a:t>main.m</a:t>
            </a:r>
            <a:endParaRPr lang="pt-PT" dirty="0" smtClean="0">
              <a:solidFill>
                <a:schemeClr val="tx1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5129623" y="1164015"/>
            <a:ext cx="1332000" cy="649224"/>
          </a:xfrm>
          <a:prstGeom prst="rect">
            <a:avLst/>
          </a:prstGeom>
          <a:solidFill>
            <a:srgbClr val="BFB6F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400" dirty="0" err="1" smtClean="0">
                <a:solidFill>
                  <a:schemeClr val="tx1"/>
                </a:solidFill>
              </a:rPr>
              <a:t>mainFig</a:t>
            </a:r>
            <a:endParaRPr lang="pt-PT" sz="1400" dirty="0" smtClean="0">
              <a:solidFill>
                <a:schemeClr val="tx1"/>
              </a:solidFill>
            </a:endParaRPr>
          </a:p>
          <a:p>
            <a:pPr algn="ctr"/>
            <a:r>
              <a:rPr lang="pt-PT" dirty="0" smtClean="0">
                <a:solidFill>
                  <a:schemeClr val="tx1"/>
                </a:solidFill>
              </a:rPr>
              <a:t>RADIANCE</a:t>
            </a:r>
            <a:endParaRPr lang="pt-PT" dirty="0">
              <a:solidFill>
                <a:schemeClr val="tx1"/>
              </a:solidFill>
            </a:endParaRPr>
          </a:p>
        </p:txBody>
      </p:sp>
      <p:cxnSp>
        <p:nvCxnSpPr>
          <p:cNvPr id="7" name="Conexão reta 6"/>
          <p:cNvCxnSpPr>
            <a:stCxn id="4" idx="4"/>
            <a:endCxn id="5" idx="0"/>
          </p:cNvCxnSpPr>
          <p:nvPr/>
        </p:nvCxnSpPr>
        <p:spPr>
          <a:xfrm flipH="1">
            <a:off x="5795623" y="971991"/>
            <a:ext cx="1512" cy="1920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tângulo 9"/>
          <p:cNvSpPr/>
          <p:nvPr/>
        </p:nvSpPr>
        <p:spPr>
          <a:xfrm>
            <a:off x="6845647" y="743391"/>
            <a:ext cx="752856" cy="6492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>
                <a:solidFill>
                  <a:schemeClr val="tx1"/>
                </a:solidFill>
              </a:rPr>
              <a:t>Menu bar</a:t>
            </a:r>
          </a:p>
        </p:txBody>
      </p:sp>
      <p:sp>
        <p:nvSpPr>
          <p:cNvPr id="11" name="Retângulo 10"/>
          <p:cNvSpPr/>
          <p:nvPr/>
        </p:nvSpPr>
        <p:spPr>
          <a:xfrm>
            <a:off x="8058502" y="423351"/>
            <a:ext cx="752856" cy="3200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>
                <a:solidFill>
                  <a:schemeClr val="tx1"/>
                </a:solidFill>
              </a:rPr>
              <a:t>File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8058502" y="912555"/>
            <a:ext cx="752856" cy="3200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 smtClean="0">
                <a:solidFill>
                  <a:schemeClr val="tx1"/>
                </a:solidFill>
              </a:rPr>
              <a:t>Fit</a:t>
            </a:r>
            <a:endParaRPr lang="pt-PT" dirty="0" smtClean="0">
              <a:solidFill>
                <a:schemeClr val="tx1"/>
              </a:solidFill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8058502" y="1401759"/>
            <a:ext cx="752856" cy="3200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 smtClean="0">
                <a:solidFill>
                  <a:schemeClr val="tx1"/>
                </a:solidFill>
              </a:rPr>
              <a:t>Plot</a:t>
            </a:r>
            <a:endParaRPr lang="pt-PT" dirty="0" smtClean="0">
              <a:solidFill>
                <a:schemeClr val="tx1"/>
              </a:solidFill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8037166" y="1890963"/>
            <a:ext cx="752856" cy="3200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 smtClean="0">
                <a:solidFill>
                  <a:schemeClr val="tx1"/>
                </a:solidFill>
              </a:rPr>
              <a:t>Help</a:t>
            </a:r>
            <a:endParaRPr lang="pt-PT" dirty="0" smtClean="0">
              <a:solidFill>
                <a:schemeClr val="tx1"/>
              </a:solidFill>
            </a:endParaRPr>
          </a:p>
        </p:txBody>
      </p:sp>
      <p:cxnSp>
        <p:nvCxnSpPr>
          <p:cNvPr id="19" name="Conexão em ângulos retos 18"/>
          <p:cNvCxnSpPr>
            <a:stCxn id="10" idx="3"/>
            <a:endCxn id="11" idx="1"/>
          </p:cNvCxnSpPr>
          <p:nvPr/>
        </p:nvCxnSpPr>
        <p:spPr>
          <a:xfrm flipV="1">
            <a:off x="7598503" y="583371"/>
            <a:ext cx="459999" cy="484632"/>
          </a:xfrm>
          <a:prstGeom prst="bentConnector3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xão em ângulos retos 21"/>
          <p:cNvCxnSpPr>
            <a:stCxn id="10" idx="3"/>
            <a:endCxn id="12" idx="1"/>
          </p:cNvCxnSpPr>
          <p:nvPr/>
        </p:nvCxnSpPr>
        <p:spPr>
          <a:xfrm>
            <a:off x="7598503" y="1068003"/>
            <a:ext cx="459999" cy="4572"/>
          </a:xfrm>
          <a:prstGeom prst="bentConnector3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xão em ângulos retos 24"/>
          <p:cNvCxnSpPr>
            <a:stCxn id="10" idx="3"/>
            <a:endCxn id="13" idx="1"/>
          </p:cNvCxnSpPr>
          <p:nvPr/>
        </p:nvCxnSpPr>
        <p:spPr>
          <a:xfrm>
            <a:off x="7598503" y="1068003"/>
            <a:ext cx="459999" cy="493776"/>
          </a:xfrm>
          <a:prstGeom prst="bentConnector3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xão em ângulos retos 27"/>
          <p:cNvCxnSpPr>
            <a:stCxn id="10" idx="3"/>
            <a:endCxn id="14" idx="1"/>
          </p:cNvCxnSpPr>
          <p:nvPr/>
        </p:nvCxnSpPr>
        <p:spPr>
          <a:xfrm>
            <a:off x="7598503" y="1068003"/>
            <a:ext cx="438663" cy="982980"/>
          </a:xfrm>
          <a:prstGeom prst="bentConnector3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xão em ângulos retos 33"/>
          <p:cNvCxnSpPr>
            <a:stCxn id="5" idx="3"/>
            <a:endCxn id="10" idx="1"/>
          </p:cNvCxnSpPr>
          <p:nvPr/>
        </p:nvCxnSpPr>
        <p:spPr>
          <a:xfrm flipV="1">
            <a:off x="6461623" y="1068003"/>
            <a:ext cx="384024" cy="420624"/>
          </a:xfrm>
          <a:prstGeom prst="bentConnector3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tângulo 35"/>
          <p:cNvSpPr/>
          <p:nvPr/>
        </p:nvSpPr>
        <p:spPr>
          <a:xfrm>
            <a:off x="3809839" y="743391"/>
            <a:ext cx="752856" cy="64922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 smtClean="0">
                <a:solidFill>
                  <a:schemeClr val="tx1"/>
                </a:solidFill>
              </a:rPr>
              <a:t>Tool</a:t>
            </a:r>
            <a:endParaRPr lang="pt-PT" dirty="0">
              <a:solidFill>
                <a:schemeClr val="tx1"/>
              </a:solidFill>
            </a:endParaRPr>
          </a:p>
          <a:p>
            <a:pPr algn="ctr"/>
            <a:r>
              <a:rPr lang="pt-PT" dirty="0" smtClean="0">
                <a:solidFill>
                  <a:schemeClr val="tx1"/>
                </a:solidFill>
              </a:rPr>
              <a:t>bar</a:t>
            </a:r>
          </a:p>
        </p:txBody>
      </p:sp>
      <p:sp>
        <p:nvSpPr>
          <p:cNvPr id="37" name="Retângulo 36"/>
          <p:cNvSpPr/>
          <p:nvPr/>
        </p:nvSpPr>
        <p:spPr>
          <a:xfrm>
            <a:off x="2374231" y="357057"/>
            <a:ext cx="1054608" cy="2857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 smtClean="0">
                <a:solidFill>
                  <a:schemeClr val="tx1"/>
                </a:solidFill>
              </a:rPr>
              <a:t>Add</a:t>
            </a:r>
            <a:r>
              <a:rPr lang="pt-PT" dirty="0" smtClean="0">
                <a:solidFill>
                  <a:schemeClr val="tx1"/>
                </a:solidFill>
              </a:rPr>
              <a:t> File</a:t>
            </a:r>
          </a:p>
        </p:txBody>
      </p:sp>
      <p:sp>
        <p:nvSpPr>
          <p:cNvPr id="38" name="Retângulo 37"/>
          <p:cNvSpPr/>
          <p:nvPr/>
        </p:nvSpPr>
        <p:spPr>
          <a:xfrm>
            <a:off x="2374231" y="824544"/>
            <a:ext cx="1054608" cy="2240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 smtClean="0">
                <a:solidFill>
                  <a:schemeClr val="tx1"/>
                </a:solidFill>
              </a:rPr>
              <a:t>Del</a:t>
            </a:r>
            <a:r>
              <a:rPr lang="pt-PT" dirty="0" smtClean="0">
                <a:solidFill>
                  <a:schemeClr val="tx1"/>
                </a:solidFill>
              </a:rPr>
              <a:t>. File</a:t>
            </a:r>
          </a:p>
        </p:txBody>
      </p:sp>
      <p:sp>
        <p:nvSpPr>
          <p:cNvPr id="39" name="Retângulo 38"/>
          <p:cNvSpPr/>
          <p:nvPr/>
        </p:nvSpPr>
        <p:spPr>
          <a:xfrm>
            <a:off x="2374231" y="1230309"/>
            <a:ext cx="1054608" cy="2583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>
                <a:solidFill>
                  <a:schemeClr val="tx1"/>
                </a:solidFill>
              </a:rPr>
              <a:t>Save </a:t>
            </a:r>
            <a:r>
              <a:rPr lang="pt-PT" dirty="0" err="1">
                <a:solidFill>
                  <a:schemeClr val="tx1"/>
                </a:solidFill>
              </a:rPr>
              <a:t>P</a:t>
            </a:r>
            <a:r>
              <a:rPr lang="pt-PT" dirty="0" err="1" smtClean="0">
                <a:solidFill>
                  <a:schemeClr val="tx1"/>
                </a:solidFill>
              </a:rPr>
              <a:t>lot</a:t>
            </a:r>
            <a:endParaRPr lang="pt-PT" dirty="0" smtClean="0">
              <a:solidFill>
                <a:schemeClr val="tx1"/>
              </a:solidFill>
            </a:endParaRPr>
          </a:p>
        </p:txBody>
      </p:sp>
      <p:cxnSp>
        <p:nvCxnSpPr>
          <p:cNvPr id="41" name="Conexão em ângulos retos 40"/>
          <p:cNvCxnSpPr/>
          <p:nvPr/>
        </p:nvCxnSpPr>
        <p:spPr>
          <a:xfrm rot="10800000">
            <a:off x="3428839" y="505225"/>
            <a:ext cx="381000" cy="568071"/>
          </a:xfrm>
          <a:prstGeom prst="bentConnector3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xão em ângulos retos 43"/>
          <p:cNvCxnSpPr/>
          <p:nvPr/>
        </p:nvCxnSpPr>
        <p:spPr>
          <a:xfrm rot="10800000">
            <a:off x="3428839" y="941851"/>
            <a:ext cx="381000" cy="131445"/>
          </a:xfrm>
          <a:prstGeom prst="bentConnector3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xão em ângulos retos 46"/>
          <p:cNvCxnSpPr/>
          <p:nvPr/>
        </p:nvCxnSpPr>
        <p:spPr>
          <a:xfrm rot="10800000" flipV="1">
            <a:off x="3428839" y="1073294"/>
            <a:ext cx="381000" cy="291465"/>
          </a:xfrm>
          <a:prstGeom prst="bentConnector3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xão em ângulos retos 49"/>
          <p:cNvCxnSpPr>
            <a:stCxn id="5" idx="1"/>
            <a:endCxn id="36" idx="3"/>
          </p:cNvCxnSpPr>
          <p:nvPr/>
        </p:nvCxnSpPr>
        <p:spPr>
          <a:xfrm rot="10800000">
            <a:off x="4562695" y="1068003"/>
            <a:ext cx="566928" cy="420624"/>
          </a:xfrm>
          <a:prstGeom prst="bentConnector3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tângulo 52"/>
          <p:cNvSpPr/>
          <p:nvPr/>
        </p:nvSpPr>
        <p:spPr>
          <a:xfrm>
            <a:off x="1936432" y="1962297"/>
            <a:ext cx="1332000" cy="649224"/>
          </a:xfrm>
          <a:prstGeom prst="rect">
            <a:avLst/>
          </a:prstGeom>
          <a:solidFill>
            <a:srgbClr val="FA72C9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dirty="0" err="1" smtClean="0">
                <a:solidFill>
                  <a:schemeClr val="tx1"/>
                </a:solidFill>
              </a:rPr>
              <a:t>uipanel</a:t>
            </a:r>
            <a:r>
              <a:rPr lang="pt-PT" dirty="0" smtClean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pt-PT" dirty="0" smtClean="0">
                <a:solidFill>
                  <a:schemeClr val="tx1"/>
                </a:solidFill>
              </a:rPr>
              <a:t>Data </a:t>
            </a:r>
            <a:r>
              <a:rPr lang="pt-PT" dirty="0" err="1" smtClean="0">
                <a:solidFill>
                  <a:schemeClr val="tx1"/>
                </a:solidFill>
              </a:rPr>
              <a:t>Details</a:t>
            </a:r>
            <a:endParaRPr lang="pt-PT" dirty="0">
              <a:solidFill>
                <a:schemeClr val="tx1"/>
              </a:solidFill>
            </a:endParaRPr>
          </a:p>
        </p:txBody>
      </p:sp>
      <p:sp>
        <p:nvSpPr>
          <p:cNvPr id="54" name="Retângulo 53"/>
          <p:cNvSpPr/>
          <p:nvPr/>
        </p:nvSpPr>
        <p:spPr>
          <a:xfrm>
            <a:off x="1936432" y="2784689"/>
            <a:ext cx="1335024" cy="649224"/>
          </a:xfrm>
          <a:prstGeom prst="rect">
            <a:avLst/>
          </a:prstGeom>
          <a:solidFill>
            <a:srgbClr val="FED6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dirty="0" err="1" smtClean="0">
                <a:solidFill>
                  <a:schemeClr val="tx1"/>
                </a:solidFill>
              </a:rPr>
              <a:t>uitable</a:t>
            </a:r>
            <a:r>
              <a:rPr lang="pt-PT" dirty="0" smtClean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pt-PT" dirty="0" smtClean="0">
                <a:solidFill>
                  <a:schemeClr val="tx1"/>
                </a:solidFill>
              </a:rPr>
              <a:t>Data </a:t>
            </a:r>
            <a:r>
              <a:rPr lang="pt-PT" dirty="0" err="1" smtClean="0">
                <a:solidFill>
                  <a:schemeClr val="tx1"/>
                </a:solidFill>
              </a:rPr>
              <a:t>Details</a:t>
            </a:r>
            <a:endParaRPr lang="pt-PT" dirty="0">
              <a:solidFill>
                <a:schemeClr val="tx1"/>
              </a:solidFill>
            </a:endParaRPr>
          </a:p>
        </p:txBody>
      </p:sp>
      <p:sp>
        <p:nvSpPr>
          <p:cNvPr id="55" name="Retângulo 54"/>
          <p:cNvSpPr/>
          <p:nvPr/>
        </p:nvSpPr>
        <p:spPr>
          <a:xfrm>
            <a:off x="1400095" y="4756497"/>
            <a:ext cx="1335024" cy="64922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dirty="0" err="1" smtClean="0">
                <a:solidFill>
                  <a:schemeClr val="tx1"/>
                </a:solidFill>
              </a:rPr>
              <a:t>uipanel</a:t>
            </a:r>
            <a:r>
              <a:rPr lang="pt-PT" sz="1200" dirty="0" smtClean="0">
                <a:solidFill>
                  <a:schemeClr val="tx1"/>
                </a:solidFill>
              </a:rPr>
              <a:t> </a:t>
            </a:r>
            <a:endParaRPr lang="pt-PT" dirty="0" smtClean="0">
              <a:solidFill>
                <a:schemeClr val="tx1"/>
              </a:solidFill>
            </a:endParaRPr>
          </a:p>
          <a:p>
            <a:pPr algn="ctr"/>
            <a:r>
              <a:rPr lang="pt-PT" dirty="0" err="1" smtClean="0">
                <a:solidFill>
                  <a:schemeClr val="tx1"/>
                </a:solidFill>
              </a:rPr>
              <a:t>Model</a:t>
            </a:r>
            <a:r>
              <a:rPr lang="pt-PT" dirty="0" smtClean="0">
                <a:solidFill>
                  <a:schemeClr val="tx1"/>
                </a:solidFill>
              </a:rPr>
              <a:t> </a:t>
            </a:r>
            <a:r>
              <a:rPr lang="pt-PT" dirty="0" err="1" smtClean="0">
                <a:solidFill>
                  <a:schemeClr val="tx1"/>
                </a:solidFill>
              </a:rPr>
              <a:t>Opt</a:t>
            </a:r>
            <a:endParaRPr lang="pt-PT" dirty="0">
              <a:solidFill>
                <a:schemeClr val="tx1"/>
              </a:solidFill>
            </a:endParaRPr>
          </a:p>
        </p:txBody>
      </p:sp>
      <p:sp>
        <p:nvSpPr>
          <p:cNvPr id="56" name="Retângulo 55"/>
          <p:cNvSpPr/>
          <p:nvPr/>
        </p:nvSpPr>
        <p:spPr>
          <a:xfrm>
            <a:off x="1400096" y="5575760"/>
            <a:ext cx="1335024" cy="6492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dirty="0" err="1" smtClean="0">
                <a:solidFill>
                  <a:schemeClr val="tx1"/>
                </a:solidFill>
              </a:rPr>
              <a:t>uitable</a:t>
            </a:r>
            <a:r>
              <a:rPr lang="pt-PT" sz="1200" dirty="0" smtClean="0">
                <a:solidFill>
                  <a:schemeClr val="tx1"/>
                </a:solidFill>
              </a:rPr>
              <a:t> </a:t>
            </a:r>
            <a:endParaRPr lang="pt-PT" dirty="0" smtClean="0">
              <a:solidFill>
                <a:schemeClr val="tx1"/>
              </a:solidFill>
            </a:endParaRPr>
          </a:p>
          <a:p>
            <a:pPr algn="ctr"/>
            <a:r>
              <a:rPr lang="pt-PT" dirty="0" err="1" smtClean="0">
                <a:solidFill>
                  <a:schemeClr val="tx1"/>
                </a:solidFill>
              </a:rPr>
              <a:t>Model</a:t>
            </a:r>
            <a:r>
              <a:rPr lang="pt-PT" dirty="0" smtClean="0">
                <a:solidFill>
                  <a:schemeClr val="tx1"/>
                </a:solidFill>
              </a:rPr>
              <a:t> </a:t>
            </a:r>
            <a:r>
              <a:rPr lang="pt-PT" dirty="0" err="1" smtClean="0">
                <a:solidFill>
                  <a:schemeClr val="tx1"/>
                </a:solidFill>
              </a:rPr>
              <a:t>Opt</a:t>
            </a:r>
            <a:endParaRPr lang="pt-PT" dirty="0">
              <a:solidFill>
                <a:schemeClr val="tx1"/>
              </a:solidFill>
            </a:endParaRPr>
          </a:p>
        </p:txBody>
      </p:sp>
      <p:sp>
        <p:nvSpPr>
          <p:cNvPr id="57" name="Retângulo 56"/>
          <p:cNvSpPr/>
          <p:nvPr/>
        </p:nvSpPr>
        <p:spPr>
          <a:xfrm>
            <a:off x="8615880" y="3314321"/>
            <a:ext cx="1335024" cy="649224"/>
          </a:xfrm>
          <a:prstGeom prst="rect">
            <a:avLst/>
          </a:prstGeom>
          <a:solidFill>
            <a:srgbClr val="FF6565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dirty="0" err="1" smtClean="0">
                <a:solidFill>
                  <a:schemeClr val="tx1"/>
                </a:solidFill>
              </a:rPr>
              <a:t>uipanel</a:t>
            </a:r>
            <a:r>
              <a:rPr lang="pt-PT" sz="1200" dirty="0" smtClean="0">
                <a:solidFill>
                  <a:schemeClr val="tx1"/>
                </a:solidFill>
              </a:rPr>
              <a:t> </a:t>
            </a:r>
            <a:endParaRPr lang="pt-PT" dirty="0" smtClean="0">
              <a:solidFill>
                <a:schemeClr val="tx1"/>
              </a:solidFill>
            </a:endParaRPr>
          </a:p>
          <a:p>
            <a:pPr algn="ctr"/>
            <a:r>
              <a:rPr lang="pt-PT" dirty="0" err="1" smtClean="0">
                <a:solidFill>
                  <a:schemeClr val="tx1"/>
                </a:solidFill>
              </a:rPr>
              <a:t>Results</a:t>
            </a:r>
            <a:endParaRPr lang="pt-PT" dirty="0">
              <a:solidFill>
                <a:schemeClr val="tx1"/>
              </a:solidFill>
            </a:endParaRPr>
          </a:p>
        </p:txBody>
      </p:sp>
      <p:cxnSp>
        <p:nvCxnSpPr>
          <p:cNvPr id="60" name="Conexão em ângulos retos 59"/>
          <p:cNvCxnSpPr>
            <a:stCxn id="5" idx="2"/>
            <a:endCxn id="53" idx="3"/>
          </p:cNvCxnSpPr>
          <p:nvPr/>
        </p:nvCxnSpPr>
        <p:spPr>
          <a:xfrm rot="5400000">
            <a:off x="4295193" y="786479"/>
            <a:ext cx="473670" cy="2527191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xão em ângulos retos 65"/>
          <p:cNvCxnSpPr>
            <a:stCxn id="5" idx="2"/>
            <a:endCxn id="57" idx="1"/>
          </p:cNvCxnSpPr>
          <p:nvPr/>
        </p:nvCxnSpPr>
        <p:spPr>
          <a:xfrm rot="16200000" flipH="1">
            <a:off x="6292904" y="1315957"/>
            <a:ext cx="1825694" cy="2820257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xão reta 68"/>
          <p:cNvCxnSpPr/>
          <p:nvPr/>
        </p:nvCxnSpPr>
        <p:spPr>
          <a:xfrm>
            <a:off x="2603943" y="2616813"/>
            <a:ext cx="0" cy="1731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xão em ângulos retos 74"/>
          <p:cNvCxnSpPr/>
          <p:nvPr/>
        </p:nvCxnSpPr>
        <p:spPr>
          <a:xfrm rot="5400000">
            <a:off x="9196808" y="4055421"/>
            <a:ext cx="173168" cy="1"/>
          </a:xfrm>
          <a:prstGeom prst="bentConnector3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Oval 84"/>
          <p:cNvSpPr/>
          <p:nvPr/>
        </p:nvSpPr>
        <p:spPr>
          <a:xfrm>
            <a:off x="592481" y="322767"/>
            <a:ext cx="864000" cy="396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dirty="0" err="1" smtClean="0">
                <a:solidFill>
                  <a:schemeClr val="tx1"/>
                </a:solidFill>
              </a:rPr>
              <a:t>Add</a:t>
            </a:r>
            <a:r>
              <a:rPr lang="pt-PT" sz="1200" dirty="0" smtClean="0">
                <a:solidFill>
                  <a:schemeClr val="tx1"/>
                </a:solidFill>
              </a:rPr>
              <a:t> File</a:t>
            </a:r>
          </a:p>
        </p:txBody>
      </p:sp>
      <p:sp>
        <p:nvSpPr>
          <p:cNvPr id="86" name="Oval 85"/>
          <p:cNvSpPr/>
          <p:nvPr/>
        </p:nvSpPr>
        <p:spPr>
          <a:xfrm>
            <a:off x="396099" y="1002281"/>
            <a:ext cx="864000" cy="396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dirty="0" err="1">
                <a:solidFill>
                  <a:schemeClr val="tx1"/>
                </a:solidFill>
              </a:rPr>
              <a:t>D</a:t>
            </a:r>
            <a:r>
              <a:rPr lang="pt-PT" sz="1200" dirty="0" err="1" smtClean="0">
                <a:solidFill>
                  <a:schemeClr val="tx1"/>
                </a:solidFill>
              </a:rPr>
              <a:t>el</a:t>
            </a:r>
            <a:r>
              <a:rPr lang="pt-PT" sz="1200" dirty="0" smtClean="0">
                <a:solidFill>
                  <a:schemeClr val="tx1"/>
                </a:solidFill>
              </a:rPr>
              <a:t> File</a:t>
            </a:r>
          </a:p>
        </p:txBody>
      </p:sp>
      <p:sp>
        <p:nvSpPr>
          <p:cNvPr id="87" name="Oval 86"/>
          <p:cNvSpPr/>
          <p:nvPr/>
        </p:nvSpPr>
        <p:spPr>
          <a:xfrm>
            <a:off x="465999" y="1806901"/>
            <a:ext cx="864000" cy="396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dirty="0" smtClean="0">
                <a:solidFill>
                  <a:schemeClr val="tx1"/>
                </a:solidFill>
              </a:rPr>
              <a:t>Save </a:t>
            </a:r>
            <a:r>
              <a:rPr lang="pt-PT" sz="1200" dirty="0" err="1">
                <a:solidFill>
                  <a:schemeClr val="tx1"/>
                </a:solidFill>
              </a:rPr>
              <a:t>P</a:t>
            </a:r>
            <a:r>
              <a:rPr lang="pt-PT" sz="1200" dirty="0" err="1" smtClean="0">
                <a:solidFill>
                  <a:schemeClr val="tx1"/>
                </a:solidFill>
              </a:rPr>
              <a:t>lot</a:t>
            </a:r>
            <a:endParaRPr lang="pt-PT" sz="1200" dirty="0" smtClean="0">
              <a:solidFill>
                <a:schemeClr val="tx1"/>
              </a:solidFill>
            </a:endParaRPr>
          </a:p>
        </p:txBody>
      </p:sp>
      <p:sp>
        <p:nvSpPr>
          <p:cNvPr id="88" name="Oval 87"/>
          <p:cNvSpPr/>
          <p:nvPr/>
        </p:nvSpPr>
        <p:spPr>
          <a:xfrm>
            <a:off x="601408" y="3034025"/>
            <a:ext cx="864000" cy="396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dirty="0" err="1" smtClean="0">
                <a:solidFill>
                  <a:schemeClr val="tx1"/>
                </a:solidFill>
              </a:rPr>
              <a:t>Cell</a:t>
            </a:r>
            <a:r>
              <a:rPr lang="pt-PT" sz="1200" dirty="0" smtClean="0">
                <a:solidFill>
                  <a:schemeClr val="tx1"/>
                </a:solidFill>
              </a:rPr>
              <a:t> </a:t>
            </a:r>
            <a:r>
              <a:rPr lang="pt-PT" sz="1200" dirty="0" err="1">
                <a:solidFill>
                  <a:schemeClr val="tx1"/>
                </a:solidFill>
              </a:rPr>
              <a:t>E</a:t>
            </a:r>
            <a:r>
              <a:rPr lang="pt-PT" sz="1200" dirty="0" err="1" smtClean="0">
                <a:solidFill>
                  <a:schemeClr val="tx1"/>
                </a:solidFill>
              </a:rPr>
              <a:t>dit</a:t>
            </a:r>
            <a:endParaRPr lang="pt-PT" sz="1200" dirty="0" smtClean="0">
              <a:solidFill>
                <a:schemeClr val="tx1"/>
              </a:solidFill>
            </a:endParaRPr>
          </a:p>
        </p:txBody>
      </p:sp>
      <p:sp>
        <p:nvSpPr>
          <p:cNvPr id="89" name="Oval 88"/>
          <p:cNvSpPr/>
          <p:nvPr/>
        </p:nvSpPr>
        <p:spPr>
          <a:xfrm>
            <a:off x="224706" y="6131320"/>
            <a:ext cx="864000" cy="396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dirty="0" err="1" smtClean="0">
                <a:solidFill>
                  <a:schemeClr val="tx1"/>
                </a:solidFill>
              </a:rPr>
              <a:t>Cell</a:t>
            </a:r>
            <a:r>
              <a:rPr lang="pt-PT" sz="1200" dirty="0" smtClean="0">
                <a:solidFill>
                  <a:schemeClr val="tx1"/>
                </a:solidFill>
              </a:rPr>
              <a:t> </a:t>
            </a:r>
            <a:r>
              <a:rPr lang="pt-PT" sz="1200" dirty="0" err="1">
                <a:solidFill>
                  <a:schemeClr val="tx1"/>
                </a:solidFill>
              </a:rPr>
              <a:t>E</a:t>
            </a:r>
            <a:r>
              <a:rPr lang="pt-PT" sz="1200" dirty="0" err="1" smtClean="0">
                <a:solidFill>
                  <a:schemeClr val="tx1"/>
                </a:solidFill>
              </a:rPr>
              <a:t>dit</a:t>
            </a:r>
            <a:endParaRPr lang="pt-PT" sz="1200" dirty="0" smtClean="0">
              <a:solidFill>
                <a:schemeClr val="tx1"/>
              </a:solidFill>
            </a:endParaRPr>
          </a:p>
        </p:txBody>
      </p:sp>
      <p:sp>
        <p:nvSpPr>
          <p:cNvPr id="110" name="Retângulo 109"/>
          <p:cNvSpPr/>
          <p:nvPr/>
        </p:nvSpPr>
        <p:spPr>
          <a:xfrm>
            <a:off x="6702398" y="2109987"/>
            <a:ext cx="895176" cy="649224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dirty="0" err="1" smtClean="0">
                <a:solidFill>
                  <a:schemeClr val="tx1"/>
                </a:solidFill>
              </a:rPr>
              <a:t>uipanel</a:t>
            </a:r>
            <a:r>
              <a:rPr lang="pt-PT" sz="1200" dirty="0" smtClean="0">
                <a:solidFill>
                  <a:schemeClr val="tx1"/>
                </a:solidFill>
              </a:rPr>
              <a:t> </a:t>
            </a:r>
            <a:endParaRPr lang="pt-PT" dirty="0" smtClean="0">
              <a:solidFill>
                <a:schemeClr val="tx1"/>
              </a:solidFill>
            </a:endParaRPr>
          </a:p>
          <a:p>
            <a:pPr algn="ctr"/>
            <a:r>
              <a:rPr lang="pt-PT" dirty="0" err="1" smtClean="0">
                <a:solidFill>
                  <a:schemeClr val="tx1"/>
                </a:solidFill>
              </a:rPr>
              <a:t>Plots</a:t>
            </a:r>
            <a:endParaRPr lang="pt-PT" dirty="0">
              <a:solidFill>
                <a:schemeClr val="tx1"/>
              </a:solidFill>
            </a:endParaRPr>
          </a:p>
        </p:txBody>
      </p:sp>
      <p:cxnSp>
        <p:nvCxnSpPr>
          <p:cNvPr id="112" name="Conexão em ângulos retos 111"/>
          <p:cNvCxnSpPr>
            <a:stCxn id="5" idx="2"/>
            <a:endCxn id="110" idx="2"/>
          </p:cNvCxnSpPr>
          <p:nvPr/>
        </p:nvCxnSpPr>
        <p:spPr>
          <a:xfrm rot="16200000" flipH="1">
            <a:off x="5999818" y="1609043"/>
            <a:ext cx="945972" cy="1354363"/>
          </a:xfrm>
          <a:prstGeom prst="bentConnector3">
            <a:avLst>
              <a:gd name="adj1" fmla="val 124166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tângulo 114"/>
          <p:cNvSpPr/>
          <p:nvPr/>
        </p:nvSpPr>
        <p:spPr>
          <a:xfrm>
            <a:off x="8291903" y="2596229"/>
            <a:ext cx="648000" cy="50400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>
                <a:solidFill>
                  <a:schemeClr val="tx1"/>
                </a:solidFill>
              </a:rPr>
              <a:t>axes Time</a:t>
            </a:r>
          </a:p>
        </p:txBody>
      </p:sp>
      <p:sp>
        <p:nvSpPr>
          <p:cNvPr id="116" name="Retângulo 115"/>
          <p:cNvSpPr/>
          <p:nvPr/>
        </p:nvSpPr>
        <p:spPr>
          <a:xfrm>
            <a:off x="9634232" y="2596229"/>
            <a:ext cx="648000" cy="50400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>
                <a:solidFill>
                  <a:schemeClr val="tx1"/>
                </a:solidFill>
              </a:rPr>
              <a:t>axes BED</a:t>
            </a:r>
          </a:p>
        </p:txBody>
      </p:sp>
      <p:cxnSp>
        <p:nvCxnSpPr>
          <p:cNvPr id="118" name="Conexão em ângulos retos 117"/>
          <p:cNvCxnSpPr>
            <a:stCxn id="110" idx="3"/>
            <a:endCxn id="115" idx="0"/>
          </p:cNvCxnSpPr>
          <p:nvPr/>
        </p:nvCxnSpPr>
        <p:spPr>
          <a:xfrm>
            <a:off x="7597574" y="2434599"/>
            <a:ext cx="1018329" cy="161630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exão em ângulos retos 120"/>
          <p:cNvCxnSpPr/>
          <p:nvPr/>
        </p:nvCxnSpPr>
        <p:spPr>
          <a:xfrm>
            <a:off x="7597574" y="2439891"/>
            <a:ext cx="2398548" cy="161630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Retângulo 122"/>
          <p:cNvSpPr/>
          <p:nvPr/>
        </p:nvSpPr>
        <p:spPr>
          <a:xfrm>
            <a:off x="3144686" y="4259404"/>
            <a:ext cx="917568" cy="79804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000" dirty="0" smtClean="0">
                <a:solidFill>
                  <a:schemeClr val="tx1"/>
                </a:solidFill>
              </a:rPr>
              <a:t>Radio </a:t>
            </a:r>
            <a:r>
              <a:rPr lang="pt-PT" sz="1000" dirty="0" err="1" smtClean="0">
                <a:solidFill>
                  <a:schemeClr val="tx1"/>
                </a:solidFill>
              </a:rPr>
              <a:t>Button</a:t>
            </a:r>
            <a:r>
              <a:rPr lang="pt-PT" sz="1000" dirty="0" smtClean="0">
                <a:solidFill>
                  <a:schemeClr val="tx1"/>
                </a:solidFill>
              </a:rPr>
              <a:t> </a:t>
            </a:r>
            <a:r>
              <a:rPr lang="pt-PT" dirty="0" err="1" smtClean="0">
                <a:solidFill>
                  <a:schemeClr val="tx1"/>
                </a:solidFill>
              </a:rPr>
              <a:t>Choose</a:t>
            </a:r>
            <a:r>
              <a:rPr lang="pt-PT" dirty="0" smtClean="0">
                <a:solidFill>
                  <a:schemeClr val="tx1"/>
                </a:solidFill>
              </a:rPr>
              <a:t> </a:t>
            </a:r>
            <a:r>
              <a:rPr lang="pt-PT" dirty="0" err="1" smtClean="0">
                <a:solidFill>
                  <a:schemeClr val="tx1"/>
                </a:solidFill>
              </a:rPr>
              <a:t>Model</a:t>
            </a:r>
            <a:endParaRPr lang="pt-PT" sz="1200" dirty="0">
              <a:solidFill>
                <a:schemeClr val="tx1"/>
              </a:solidFill>
            </a:endParaRPr>
          </a:p>
        </p:txBody>
      </p:sp>
      <p:cxnSp>
        <p:nvCxnSpPr>
          <p:cNvPr id="125" name="Conexão em ângulos retos 124"/>
          <p:cNvCxnSpPr>
            <a:stCxn id="55" idx="3"/>
            <a:endCxn id="123" idx="1"/>
          </p:cNvCxnSpPr>
          <p:nvPr/>
        </p:nvCxnSpPr>
        <p:spPr>
          <a:xfrm flipV="1">
            <a:off x="2735119" y="4658429"/>
            <a:ext cx="409567" cy="42268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tângulo 126"/>
          <p:cNvSpPr/>
          <p:nvPr/>
        </p:nvSpPr>
        <p:spPr>
          <a:xfrm>
            <a:off x="3140369" y="5484902"/>
            <a:ext cx="971543" cy="78799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100" dirty="0" err="1" smtClean="0">
                <a:solidFill>
                  <a:schemeClr val="tx1"/>
                </a:solidFill>
              </a:rPr>
              <a:t>Pushbutton</a:t>
            </a:r>
            <a:r>
              <a:rPr lang="pt-PT" dirty="0" smtClean="0">
                <a:solidFill>
                  <a:schemeClr val="tx1"/>
                </a:solidFill>
              </a:rPr>
              <a:t> </a:t>
            </a:r>
            <a:r>
              <a:rPr lang="pt-PT" dirty="0" err="1" smtClean="0">
                <a:solidFill>
                  <a:schemeClr val="tx1"/>
                </a:solidFill>
              </a:rPr>
              <a:t>Perform</a:t>
            </a:r>
            <a:r>
              <a:rPr lang="pt-PT" dirty="0" smtClean="0">
                <a:solidFill>
                  <a:schemeClr val="tx1"/>
                </a:solidFill>
              </a:rPr>
              <a:t> </a:t>
            </a:r>
            <a:r>
              <a:rPr lang="pt-PT" dirty="0" err="1" smtClean="0">
                <a:solidFill>
                  <a:schemeClr val="tx1"/>
                </a:solidFill>
              </a:rPr>
              <a:t>Fit</a:t>
            </a:r>
            <a:endParaRPr lang="pt-PT" dirty="0">
              <a:solidFill>
                <a:schemeClr val="tx1"/>
              </a:solidFill>
            </a:endParaRPr>
          </a:p>
        </p:txBody>
      </p:sp>
      <p:cxnSp>
        <p:nvCxnSpPr>
          <p:cNvPr id="129" name="Conexão em ângulos retos 128"/>
          <p:cNvCxnSpPr>
            <a:stCxn id="55" idx="3"/>
            <a:endCxn id="127" idx="1"/>
          </p:cNvCxnSpPr>
          <p:nvPr/>
        </p:nvCxnSpPr>
        <p:spPr>
          <a:xfrm>
            <a:off x="2735119" y="5081109"/>
            <a:ext cx="405250" cy="79779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Oval 131"/>
          <p:cNvSpPr/>
          <p:nvPr/>
        </p:nvSpPr>
        <p:spPr>
          <a:xfrm>
            <a:off x="4419202" y="4384108"/>
            <a:ext cx="1335024" cy="54864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 smtClean="0">
                <a:solidFill>
                  <a:schemeClr val="tx1"/>
                </a:solidFill>
              </a:rPr>
              <a:t>Perform</a:t>
            </a:r>
            <a:r>
              <a:rPr lang="pt-PT" dirty="0" smtClean="0">
                <a:solidFill>
                  <a:schemeClr val="tx1"/>
                </a:solidFill>
              </a:rPr>
              <a:t> </a:t>
            </a:r>
            <a:r>
              <a:rPr lang="pt-PT" dirty="0" err="1" smtClean="0">
                <a:solidFill>
                  <a:schemeClr val="tx1"/>
                </a:solidFill>
              </a:rPr>
              <a:t>Fit</a:t>
            </a:r>
            <a:endParaRPr lang="pt-PT" dirty="0" smtClean="0">
              <a:solidFill>
                <a:schemeClr val="tx1"/>
              </a:solidFill>
            </a:endParaRPr>
          </a:p>
        </p:txBody>
      </p:sp>
      <p:cxnSp>
        <p:nvCxnSpPr>
          <p:cNvPr id="134" name="Conexão em ângulos retos 133"/>
          <p:cNvCxnSpPr>
            <a:stCxn id="127" idx="2"/>
            <a:endCxn id="132" idx="1"/>
          </p:cNvCxnSpPr>
          <p:nvPr/>
        </p:nvCxnSpPr>
        <p:spPr>
          <a:xfrm rot="5400000" flipH="1" flipV="1">
            <a:off x="3216205" y="4874389"/>
            <a:ext cx="1808442" cy="988571"/>
          </a:xfrm>
          <a:prstGeom prst="bentConnector5">
            <a:avLst>
              <a:gd name="adj1" fmla="val -12641"/>
              <a:gd name="adj2" fmla="val 64681"/>
              <a:gd name="adj3" fmla="val 112641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exão reta 145"/>
          <p:cNvCxnSpPr>
            <a:endCxn id="85" idx="6"/>
          </p:cNvCxnSpPr>
          <p:nvPr/>
        </p:nvCxnSpPr>
        <p:spPr>
          <a:xfrm flipH="1">
            <a:off x="1456481" y="505224"/>
            <a:ext cx="917750" cy="1554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onexão reta 148"/>
          <p:cNvCxnSpPr>
            <a:stCxn id="38" idx="1"/>
            <a:endCxn id="86" idx="6"/>
          </p:cNvCxnSpPr>
          <p:nvPr/>
        </p:nvCxnSpPr>
        <p:spPr>
          <a:xfrm flipH="1">
            <a:off x="1260099" y="936558"/>
            <a:ext cx="1114132" cy="26372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Conexão reta 151"/>
          <p:cNvCxnSpPr>
            <a:endCxn id="87" idx="6"/>
          </p:cNvCxnSpPr>
          <p:nvPr/>
        </p:nvCxnSpPr>
        <p:spPr>
          <a:xfrm flipH="1">
            <a:off x="1329999" y="1364760"/>
            <a:ext cx="1044232" cy="64014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exão reta 154"/>
          <p:cNvCxnSpPr>
            <a:stCxn id="54" idx="1"/>
            <a:endCxn id="88" idx="6"/>
          </p:cNvCxnSpPr>
          <p:nvPr/>
        </p:nvCxnSpPr>
        <p:spPr>
          <a:xfrm flipH="1">
            <a:off x="1465408" y="3109301"/>
            <a:ext cx="471024" cy="12272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onexão reta 157"/>
          <p:cNvCxnSpPr>
            <a:stCxn id="56" idx="1"/>
            <a:endCxn id="89" idx="6"/>
          </p:cNvCxnSpPr>
          <p:nvPr/>
        </p:nvCxnSpPr>
        <p:spPr>
          <a:xfrm flipH="1">
            <a:off x="1088706" y="5900372"/>
            <a:ext cx="311390" cy="4289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exão reta 160"/>
          <p:cNvCxnSpPr/>
          <p:nvPr/>
        </p:nvCxnSpPr>
        <p:spPr>
          <a:xfrm>
            <a:off x="2067607" y="5404886"/>
            <a:ext cx="0" cy="1708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Conexão em ângulos retos 163"/>
          <p:cNvCxnSpPr>
            <a:stCxn id="5" idx="2"/>
            <a:endCxn id="55" idx="0"/>
          </p:cNvCxnSpPr>
          <p:nvPr/>
        </p:nvCxnSpPr>
        <p:spPr>
          <a:xfrm rot="5400000">
            <a:off x="2459986" y="1420860"/>
            <a:ext cx="2943258" cy="3728016"/>
          </a:xfrm>
          <a:prstGeom prst="bentConnector3">
            <a:avLst>
              <a:gd name="adj1" fmla="val 75786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Oval 175"/>
          <p:cNvSpPr/>
          <p:nvPr/>
        </p:nvSpPr>
        <p:spPr>
          <a:xfrm>
            <a:off x="9034573" y="52590"/>
            <a:ext cx="864000" cy="396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dirty="0" err="1">
                <a:solidFill>
                  <a:schemeClr val="tx1"/>
                </a:solidFill>
              </a:rPr>
              <a:t>A</a:t>
            </a:r>
            <a:r>
              <a:rPr lang="pt-PT" sz="1200" dirty="0" err="1" smtClean="0">
                <a:solidFill>
                  <a:schemeClr val="tx1"/>
                </a:solidFill>
              </a:rPr>
              <a:t>dd</a:t>
            </a:r>
            <a:r>
              <a:rPr lang="pt-PT" sz="1200" dirty="0" smtClean="0">
                <a:solidFill>
                  <a:schemeClr val="tx1"/>
                </a:solidFill>
              </a:rPr>
              <a:t> File</a:t>
            </a:r>
          </a:p>
        </p:txBody>
      </p:sp>
      <p:sp>
        <p:nvSpPr>
          <p:cNvPr id="177" name="Oval 176"/>
          <p:cNvSpPr/>
          <p:nvPr/>
        </p:nvSpPr>
        <p:spPr>
          <a:xfrm>
            <a:off x="9950904" y="52590"/>
            <a:ext cx="864000" cy="396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dirty="0" err="1">
                <a:solidFill>
                  <a:schemeClr val="tx1"/>
                </a:solidFill>
              </a:rPr>
              <a:t>D</a:t>
            </a:r>
            <a:r>
              <a:rPr lang="pt-PT" sz="1200" dirty="0" err="1" smtClean="0">
                <a:solidFill>
                  <a:schemeClr val="tx1"/>
                </a:solidFill>
              </a:rPr>
              <a:t>el</a:t>
            </a:r>
            <a:r>
              <a:rPr lang="pt-PT" sz="1200" dirty="0" smtClean="0">
                <a:solidFill>
                  <a:schemeClr val="tx1"/>
                </a:solidFill>
              </a:rPr>
              <a:t> File</a:t>
            </a:r>
          </a:p>
        </p:txBody>
      </p:sp>
      <p:sp>
        <p:nvSpPr>
          <p:cNvPr id="178" name="Oval 177"/>
          <p:cNvSpPr/>
          <p:nvPr/>
        </p:nvSpPr>
        <p:spPr>
          <a:xfrm>
            <a:off x="11055788" y="1214307"/>
            <a:ext cx="864000" cy="396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dirty="0" smtClean="0">
                <a:solidFill>
                  <a:schemeClr val="tx1"/>
                </a:solidFill>
              </a:rPr>
              <a:t>Clear Axes</a:t>
            </a:r>
          </a:p>
        </p:txBody>
      </p:sp>
      <p:sp>
        <p:nvSpPr>
          <p:cNvPr id="179" name="Oval 178"/>
          <p:cNvSpPr/>
          <p:nvPr/>
        </p:nvSpPr>
        <p:spPr>
          <a:xfrm>
            <a:off x="10529001" y="1708073"/>
            <a:ext cx="864000" cy="396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dirty="0" err="1" smtClean="0">
                <a:solidFill>
                  <a:schemeClr val="tx1"/>
                </a:solidFill>
              </a:rPr>
              <a:t>Plot</a:t>
            </a:r>
            <a:r>
              <a:rPr lang="pt-PT" sz="1200" dirty="0" smtClean="0">
                <a:solidFill>
                  <a:schemeClr val="tx1"/>
                </a:solidFill>
              </a:rPr>
              <a:t> Data</a:t>
            </a:r>
          </a:p>
        </p:txBody>
      </p:sp>
      <p:cxnSp>
        <p:nvCxnSpPr>
          <p:cNvPr id="181" name="Conexão reta 180"/>
          <p:cNvCxnSpPr>
            <a:stCxn id="13" idx="3"/>
            <a:endCxn id="178" idx="2"/>
          </p:cNvCxnSpPr>
          <p:nvPr/>
        </p:nvCxnSpPr>
        <p:spPr>
          <a:xfrm flipV="1">
            <a:off x="8811358" y="1412307"/>
            <a:ext cx="2244430" cy="1494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Conexão reta 182"/>
          <p:cNvCxnSpPr>
            <a:stCxn id="13" idx="3"/>
            <a:endCxn id="179" idx="3"/>
          </p:cNvCxnSpPr>
          <p:nvPr/>
        </p:nvCxnSpPr>
        <p:spPr>
          <a:xfrm>
            <a:off x="8811358" y="1561779"/>
            <a:ext cx="1844173" cy="4843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Oval 186"/>
          <p:cNvSpPr/>
          <p:nvPr/>
        </p:nvSpPr>
        <p:spPr>
          <a:xfrm>
            <a:off x="10867235" y="65515"/>
            <a:ext cx="864000" cy="396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dirty="0" smtClean="0">
                <a:solidFill>
                  <a:schemeClr val="tx1"/>
                </a:solidFill>
              </a:rPr>
              <a:t>Open</a:t>
            </a:r>
            <a:endParaRPr lang="pt-PT" sz="1200" dirty="0">
              <a:solidFill>
                <a:schemeClr val="tx1"/>
              </a:solidFill>
            </a:endParaRPr>
          </a:p>
        </p:txBody>
      </p:sp>
      <p:sp>
        <p:nvSpPr>
          <p:cNvPr id="188" name="Oval 187"/>
          <p:cNvSpPr/>
          <p:nvPr/>
        </p:nvSpPr>
        <p:spPr>
          <a:xfrm>
            <a:off x="11057425" y="595693"/>
            <a:ext cx="864000" cy="396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dirty="0" smtClean="0">
                <a:solidFill>
                  <a:schemeClr val="tx1"/>
                </a:solidFill>
              </a:rPr>
              <a:t>Save</a:t>
            </a:r>
            <a:endParaRPr lang="pt-PT" sz="1200" dirty="0">
              <a:solidFill>
                <a:schemeClr val="tx1"/>
              </a:solidFill>
            </a:endParaRPr>
          </a:p>
        </p:txBody>
      </p:sp>
      <p:cxnSp>
        <p:nvCxnSpPr>
          <p:cNvPr id="190" name="Conexão em ângulos retos 189"/>
          <p:cNvCxnSpPr>
            <a:stCxn id="11" idx="3"/>
            <a:endCxn id="176" idx="4"/>
          </p:cNvCxnSpPr>
          <p:nvPr/>
        </p:nvCxnSpPr>
        <p:spPr>
          <a:xfrm flipV="1">
            <a:off x="8811358" y="448590"/>
            <a:ext cx="655215" cy="134781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Conexão em ângulos retos 191"/>
          <p:cNvCxnSpPr>
            <a:stCxn id="11" idx="3"/>
            <a:endCxn id="177" idx="4"/>
          </p:cNvCxnSpPr>
          <p:nvPr/>
        </p:nvCxnSpPr>
        <p:spPr>
          <a:xfrm flipV="1">
            <a:off x="8811358" y="448590"/>
            <a:ext cx="1571546" cy="134781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Conexão em ângulos retos 193"/>
          <p:cNvCxnSpPr>
            <a:stCxn id="11" idx="3"/>
            <a:endCxn id="187" idx="4"/>
          </p:cNvCxnSpPr>
          <p:nvPr/>
        </p:nvCxnSpPr>
        <p:spPr>
          <a:xfrm flipV="1">
            <a:off x="8811358" y="461515"/>
            <a:ext cx="2487877" cy="121856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Conexão em ângulos retos 198"/>
          <p:cNvCxnSpPr>
            <a:stCxn id="11" idx="3"/>
            <a:endCxn id="188" idx="2"/>
          </p:cNvCxnSpPr>
          <p:nvPr/>
        </p:nvCxnSpPr>
        <p:spPr>
          <a:xfrm>
            <a:off x="8811358" y="583371"/>
            <a:ext cx="2246067" cy="210322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Oval 218"/>
          <p:cNvSpPr/>
          <p:nvPr/>
        </p:nvSpPr>
        <p:spPr>
          <a:xfrm>
            <a:off x="8966453" y="822170"/>
            <a:ext cx="864000" cy="396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dirty="0" err="1" smtClean="0">
                <a:solidFill>
                  <a:schemeClr val="tx1"/>
                </a:solidFill>
              </a:rPr>
              <a:t>Select</a:t>
            </a:r>
            <a:r>
              <a:rPr lang="pt-PT" sz="1200" dirty="0" smtClean="0">
                <a:solidFill>
                  <a:schemeClr val="tx1"/>
                </a:solidFill>
              </a:rPr>
              <a:t> </a:t>
            </a:r>
            <a:r>
              <a:rPr lang="pt-PT" sz="1200" dirty="0" err="1" smtClean="0">
                <a:solidFill>
                  <a:schemeClr val="tx1"/>
                </a:solidFill>
              </a:rPr>
              <a:t>Model</a:t>
            </a:r>
            <a:endParaRPr lang="pt-PT" sz="1200" dirty="0" smtClean="0">
              <a:solidFill>
                <a:schemeClr val="tx1"/>
              </a:solidFill>
            </a:endParaRPr>
          </a:p>
        </p:txBody>
      </p:sp>
      <p:sp>
        <p:nvSpPr>
          <p:cNvPr id="220" name="Oval 219"/>
          <p:cNvSpPr/>
          <p:nvPr/>
        </p:nvSpPr>
        <p:spPr>
          <a:xfrm>
            <a:off x="9950904" y="968447"/>
            <a:ext cx="989812" cy="432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dirty="0" err="1" smtClean="0">
                <a:solidFill>
                  <a:schemeClr val="tx1"/>
                </a:solidFill>
              </a:rPr>
              <a:t>Perform</a:t>
            </a:r>
            <a:r>
              <a:rPr lang="pt-PT" sz="1200" dirty="0" smtClean="0">
                <a:solidFill>
                  <a:schemeClr val="tx1"/>
                </a:solidFill>
              </a:rPr>
              <a:t> </a:t>
            </a:r>
            <a:r>
              <a:rPr lang="pt-PT" sz="1200" dirty="0" err="1" smtClean="0">
                <a:solidFill>
                  <a:schemeClr val="tx1"/>
                </a:solidFill>
              </a:rPr>
              <a:t>Fit</a:t>
            </a:r>
            <a:endParaRPr lang="pt-PT" sz="1200" dirty="0" smtClean="0">
              <a:solidFill>
                <a:schemeClr val="tx1"/>
              </a:solidFill>
            </a:endParaRPr>
          </a:p>
        </p:txBody>
      </p:sp>
      <p:cxnSp>
        <p:nvCxnSpPr>
          <p:cNvPr id="222" name="Conexão reta 221"/>
          <p:cNvCxnSpPr>
            <a:stCxn id="12" idx="3"/>
            <a:endCxn id="219" idx="2"/>
          </p:cNvCxnSpPr>
          <p:nvPr/>
        </p:nvCxnSpPr>
        <p:spPr>
          <a:xfrm flipV="1">
            <a:off x="8811358" y="1020170"/>
            <a:ext cx="155095" cy="5240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Conexão em ângulos retos 223"/>
          <p:cNvCxnSpPr>
            <a:stCxn id="12" idx="3"/>
            <a:endCxn id="220" idx="3"/>
          </p:cNvCxnSpPr>
          <p:nvPr/>
        </p:nvCxnSpPr>
        <p:spPr>
          <a:xfrm>
            <a:off x="8811358" y="1072575"/>
            <a:ext cx="1284501" cy="264607"/>
          </a:xfrm>
          <a:prstGeom prst="bentConnector4">
            <a:avLst>
              <a:gd name="adj1" fmla="val 5642"/>
              <a:gd name="adj2" fmla="val 121724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riângulo isósceles 135"/>
          <p:cNvSpPr/>
          <p:nvPr/>
        </p:nvSpPr>
        <p:spPr>
          <a:xfrm>
            <a:off x="4518189" y="5495634"/>
            <a:ext cx="1877285" cy="1074419"/>
          </a:xfrm>
          <a:prstGeom prst="triangle">
            <a:avLst/>
          </a:prstGeom>
          <a:solidFill>
            <a:srgbClr val="BEFBFE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>
                <a:solidFill>
                  <a:schemeClr val="tx1"/>
                </a:solidFill>
              </a:rPr>
              <a:t>BED</a:t>
            </a:r>
            <a:endParaRPr lang="pt-PT" dirty="0" smtClean="0">
              <a:solidFill>
                <a:schemeClr val="tx1"/>
              </a:solidFill>
            </a:endParaRPr>
          </a:p>
          <a:p>
            <a:pPr algn="ctr"/>
            <a:r>
              <a:rPr lang="pt-PT" dirty="0" smtClean="0">
                <a:solidFill>
                  <a:schemeClr val="tx1"/>
                </a:solidFill>
              </a:rPr>
              <a:t>Fit1 Fit2</a:t>
            </a:r>
            <a:endParaRPr lang="pt-PT" dirty="0">
              <a:solidFill>
                <a:schemeClr val="tx1"/>
              </a:solidFill>
            </a:endParaRPr>
          </a:p>
        </p:txBody>
      </p:sp>
      <p:sp>
        <p:nvSpPr>
          <p:cNvPr id="58" name="Retângulo 57"/>
          <p:cNvSpPr/>
          <p:nvPr/>
        </p:nvSpPr>
        <p:spPr>
          <a:xfrm>
            <a:off x="8615879" y="4136713"/>
            <a:ext cx="1335024" cy="649224"/>
          </a:xfrm>
          <a:prstGeom prst="rect">
            <a:avLst/>
          </a:prstGeom>
          <a:solidFill>
            <a:srgbClr val="FFC1C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dirty="0" err="1" smtClean="0">
                <a:solidFill>
                  <a:schemeClr val="tx1"/>
                </a:solidFill>
              </a:rPr>
              <a:t>uitable</a:t>
            </a:r>
            <a:r>
              <a:rPr lang="pt-PT" sz="1200" dirty="0" smtClean="0">
                <a:solidFill>
                  <a:schemeClr val="tx1"/>
                </a:solidFill>
              </a:rPr>
              <a:t> </a:t>
            </a:r>
            <a:endParaRPr lang="pt-PT" dirty="0" smtClean="0">
              <a:solidFill>
                <a:schemeClr val="tx1"/>
              </a:solidFill>
            </a:endParaRPr>
          </a:p>
          <a:p>
            <a:pPr algn="ctr"/>
            <a:r>
              <a:rPr lang="pt-PT" dirty="0" err="1" smtClean="0">
                <a:solidFill>
                  <a:schemeClr val="tx1"/>
                </a:solidFill>
              </a:rPr>
              <a:t>Results</a:t>
            </a:r>
            <a:endParaRPr lang="pt-PT" dirty="0">
              <a:solidFill>
                <a:schemeClr val="tx1"/>
              </a:solidFill>
            </a:endParaRPr>
          </a:p>
        </p:txBody>
      </p:sp>
      <p:sp>
        <p:nvSpPr>
          <p:cNvPr id="65" name="Oval 64"/>
          <p:cNvSpPr/>
          <p:nvPr/>
        </p:nvSpPr>
        <p:spPr>
          <a:xfrm>
            <a:off x="6440437" y="4852402"/>
            <a:ext cx="5479352" cy="1797427"/>
          </a:xfrm>
          <a:prstGeom prst="ellipse">
            <a:avLst/>
          </a:prstGeom>
          <a:solidFill>
            <a:srgbClr val="BEFBFE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ctr"/>
          <a:lstStyle/>
          <a:p>
            <a:pPr algn="ctr"/>
            <a:r>
              <a:rPr lang="pt-PT" b="1" dirty="0" smtClean="0">
                <a:solidFill>
                  <a:schemeClr val="tx1"/>
                </a:solidFill>
              </a:rPr>
              <a:t>perform_fit1.m</a:t>
            </a:r>
            <a:endParaRPr lang="pt-PT" b="1" dirty="0">
              <a:solidFill>
                <a:schemeClr val="tx1"/>
              </a:solidFill>
            </a:endParaRPr>
          </a:p>
          <a:p>
            <a:pPr algn="ctr"/>
            <a:r>
              <a:rPr lang="pt-PT" b="1" dirty="0" smtClean="0">
                <a:solidFill>
                  <a:schemeClr val="tx1"/>
                </a:solidFill>
              </a:rPr>
              <a:t>perform_fit2.m</a:t>
            </a:r>
          </a:p>
          <a:p>
            <a:pPr algn="ctr"/>
            <a:r>
              <a:rPr lang="pt-PT" b="1" dirty="0" smtClean="0">
                <a:solidFill>
                  <a:schemeClr val="tx1"/>
                </a:solidFill>
              </a:rPr>
              <a:t>chi2_residuals.m</a:t>
            </a:r>
          </a:p>
          <a:p>
            <a:pPr algn="ctr"/>
            <a:r>
              <a:rPr lang="pt-PT" b="1" dirty="0" err="1" smtClean="0">
                <a:solidFill>
                  <a:schemeClr val="tx1"/>
                </a:solidFill>
              </a:rPr>
              <a:t>secondfitting.m</a:t>
            </a:r>
            <a:endParaRPr lang="pt-PT" b="1" dirty="0" smtClean="0">
              <a:solidFill>
                <a:schemeClr val="tx1"/>
              </a:solidFill>
            </a:endParaRPr>
          </a:p>
          <a:p>
            <a:pPr algn="ctr"/>
            <a:endParaRPr lang="pt-PT" b="1" dirty="0" smtClean="0">
              <a:solidFill>
                <a:schemeClr val="tx1"/>
              </a:solidFill>
            </a:endParaRPr>
          </a:p>
          <a:p>
            <a:pPr algn="ctr"/>
            <a:r>
              <a:rPr lang="pt-PT" b="1" dirty="0" err="1" smtClean="0">
                <a:solidFill>
                  <a:schemeClr val="tx1"/>
                </a:solidFill>
              </a:rPr>
              <a:t>bedfunction.m</a:t>
            </a:r>
            <a:endParaRPr lang="pt-PT" b="1" dirty="0" smtClean="0">
              <a:solidFill>
                <a:schemeClr val="tx1"/>
              </a:solidFill>
            </a:endParaRPr>
          </a:p>
          <a:p>
            <a:pPr algn="ctr"/>
            <a:r>
              <a:rPr lang="pt-PT" b="1" dirty="0" smtClean="0">
                <a:solidFill>
                  <a:schemeClr val="tx1"/>
                </a:solidFill>
              </a:rPr>
              <a:t>fit1bed.m</a:t>
            </a:r>
          </a:p>
          <a:p>
            <a:pPr algn="ctr"/>
            <a:r>
              <a:rPr lang="pt-PT" b="1" dirty="0" smtClean="0">
                <a:solidFill>
                  <a:schemeClr val="tx1"/>
                </a:solidFill>
              </a:rPr>
              <a:t>fit2bed.m</a:t>
            </a:r>
          </a:p>
          <a:p>
            <a:pPr algn="ctr"/>
            <a:r>
              <a:rPr lang="pt-PT" b="1" dirty="0" err="1" smtClean="0">
                <a:solidFill>
                  <a:schemeClr val="tx1"/>
                </a:solidFill>
              </a:rPr>
              <a:t>calculate_n.m</a:t>
            </a:r>
            <a:endParaRPr lang="pt-PT" b="1" dirty="0" smtClean="0">
              <a:solidFill>
                <a:schemeClr val="tx1"/>
              </a:solidFill>
            </a:endParaRPr>
          </a:p>
          <a:p>
            <a:pPr algn="ctr"/>
            <a:r>
              <a:rPr lang="pt-PT" b="1" dirty="0" err="1" smtClean="0">
                <a:solidFill>
                  <a:schemeClr val="tx1"/>
                </a:solidFill>
              </a:rPr>
              <a:t>sample.m</a:t>
            </a:r>
            <a:endParaRPr lang="pt-PT" b="1" dirty="0" smtClean="0">
              <a:solidFill>
                <a:schemeClr val="tx1"/>
              </a:solidFill>
            </a:endParaRPr>
          </a:p>
        </p:txBody>
      </p:sp>
      <p:cxnSp>
        <p:nvCxnSpPr>
          <p:cNvPr id="90" name="Conexão em ângulos retos 89"/>
          <p:cNvCxnSpPr>
            <a:stCxn id="136" idx="3"/>
            <a:endCxn id="65" idx="3"/>
          </p:cNvCxnSpPr>
          <p:nvPr/>
        </p:nvCxnSpPr>
        <p:spPr>
          <a:xfrm rot="5400000" flipH="1" flipV="1">
            <a:off x="6258125" y="5585309"/>
            <a:ext cx="183451" cy="1786038"/>
          </a:xfrm>
          <a:prstGeom prst="bentConnector3">
            <a:avLst>
              <a:gd name="adj1" fmla="val -73393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0232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450</TotalTime>
  <Words>85</Words>
  <Application>Microsoft Office PowerPoint</Application>
  <PresentationFormat>Ecrã Panorâmico</PresentationFormat>
  <Paragraphs>57</Paragraphs>
  <Slides>1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Conta Microsoft</dc:creator>
  <cp:lastModifiedBy>Conta Microsoft</cp:lastModifiedBy>
  <cp:revision>13</cp:revision>
  <dcterms:created xsi:type="dcterms:W3CDTF">2023-06-28T10:54:45Z</dcterms:created>
  <dcterms:modified xsi:type="dcterms:W3CDTF">2023-07-03T11:51:15Z</dcterms:modified>
</cp:coreProperties>
</file>