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2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37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32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70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35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73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3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219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82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92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1AE8-CCEC-4FB7-937C-AF4939AFF410}" type="datetimeFigureOut">
              <a:rPr lang="pt-PT" smtClean="0"/>
              <a:t>09/12/2023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D6D2-C782-46AB-9309-8296822A83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44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824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Microsoft</dc:creator>
  <cp:lastModifiedBy>Conta Microsoft</cp:lastModifiedBy>
  <cp:revision>1</cp:revision>
  <dcterms:created xsi:type="dcterms:W3CDTF">2023-12-09T17:00:34Z</dcterms:created>
  <dcterms:modified xsi:type="dcterms:W3CDTF">2023-12-09T17:00:57Z</dcterms:modified>
</cp:coreProperties>
</file>