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sldIdLst>
    <p:sldId id="280" r:id="rId5"/>
    <p:sldId id="286" r:id="rId6"/>
    <p:sldId id="281" r:id="rId7"/>
    <p:sldId id="287" r:id="rId8"/>
    <p:sldId id="288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0580" autoAdjust="0"/>
  </p:normalViewPr>
  <p:slideViewPr>
    <p:cSldViewPr snapToGrid="0">
      <p:cViewPr varScale="1">
        <p:scale>
          <a:sx n="81" d="100"/>
          <a:sy n="81" d="100"/>
        </p:scale>
        <p:origin x="12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5C711-D230-497A-8734-EAFE29947468}" type="datetimeFigureOut">
              <a:rPr lang="en-GB" smtClean="0"/>
              <a:t>02/04/2019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4DD9C-1803-443A-99C4-73B0EC12D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9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DD9C-1803-443A-99C4-73B0EC12DF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23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DD9C-1803-443A-99C4-73B0EC12DF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6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DD9C-1803-443A-99C4-73B0EC12DF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1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DD9C-1803-443A-99C4-73B0EC12DF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2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DD9C-1803-443A-99C4-73B0EC12DF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33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DD9C-1803-443A-99C4-73B0EC12DF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3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raphic 45">
            <a:extLst>
              <a:ext uri="{FF2B5EF4-FFF2-40B4-BE49-F238E27FC236}">
                <a16:creationId xmlns="" xmlns:a16="http://schemas.microsoft.com/office/drawing/2014/main" id="{D4EDCF5A-7BDE-4D6B-ABD0-3AB65F1C2F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33652" y="3104601"/>
            <a:ext cx="1353550" cy="910800"/>
          </a:xfrm>
          <a:prstGeom prst="rect">
            <a:avLst/>
          </a:prstGeom>
        </p:spPr>
      </p:pic>
      <p:pic>
        <p:nvPicPr>
          <p:cNvPr id="118" name="Graphic 45">
            <a:extLst>
              <a:ext uri="{FF2B5EF4-FFF2-40B4-BE49-F238E27FC236}">
                <a16:creationId xmlns="" xmlns:a16="http://schemas.microsoft.com/office/drawing/2014/main" id="{D4EDCF5A-7BDE-4D6B-ABD0-3AB65F1C2F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972952" y="3093026"/>
            <a:ext cx="1353550" cy="910800"/>
          </a:xfrm>
          <a:prstGeom prst="rect">
            <a:avLst/>
          </a:prstGeom>
        </p:spPr>
      </p:pic>
      <p:pic>
        <p:nvPicPr>
          <p:cNvPr id="95" name="Graphic 44">
            <a:extLst>
              <a:ext uri="{FF2B5EF4-FFF2-40B4-BE49-F238E27FC236}">
                <a16:creationId xmlns="" xmlns:a16="http://schemas.microsoft.com/office/drawing/2014/main" id="{FF6F2B9C-2242-4858-9F13-D35A8AA12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6021" y="2349746"/>
            <a:ext cx="1353550" cy="910800"/>
          </a:xfrm>
          <a:prstGeom prst="rect">
            <a:avLst/>
          </a:prstGeom>
        </p:spPr>
      </p:pic>
      <p:pic>
        <p:nvPicPr>
          <p:cNvPr id="92" name="Graphic 43">
            <a:extLst>
              <a:ext uri="{FF2B5EF4-FFF2-40B4-BE49-F238E27FC236}">
                <a16:creationId xmlns="" xmlns:a16="http://schemas.microsoft.com/office/drawing/2014/main" id="{A8E93428-4ED9-4325-A388-C3ADA2D31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512" y="1637753"/>
            <a:ext cx="1353312" cy="910641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="" xmlns:a16="http://schemas.microsoft.com/office/drawing/2014/main" id="{5999553A-CAF8-4B46-8B69-C1DED98298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79" y="4292877"/>
            <a:ext cx="11112442" cy="8869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B0C1002-EDED-47C7-BBA2-0EBFE1FC14DB}"/>
              </a:ext>
            </a:extLst>
          </p:cNvPr>
          <p:cNvSpPr/>
          <p:nvPr userDrawn="1"/>
        </p:nvSpPr>
        <p:spPr>
          <a:xfrm>
            <a:off x="6134582" y="4736362"/>
            <a:ext cx="2476983" cy="2130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761FF7F-8841-44E5-9A7F-42D7389C7783}"/>
              </a:ext>
            </a:extLst>
          </p:cNvPr>
          <p:cNvSpPr/>
          <p:nvPr userDrawn="1"/>
        </p:nvSpPr>
        <p:spPr>
          <a:xfrm>
            <a:off x="8669438" y="4736362"/>
            <a:ext cx="2488557" cy="213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B4049FD-E1B8-46F0-9261-1D12DC233166}"/>
              </a:ext>
            </a:extLst>
          </p:cNvPr>
          <p:cNvSpPr/>
          <p:nvPr userDrawn="1"/>
        </p:nvSpPr>
        <p:spPr>
          <a:xfrm>
            <a:off x="1041722" y="4736362"/>
            <a:ext cx="2465408" cy="2130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D8E1F2E-68BD-42F8-B40C-38178837E627}"/>
              </a:ext>
            </a:extLst>
          </p:cNvPr>
          <p:cNvSpPr/>
          <p:nvPr userDrawn="1"/>
        </p:nvSpPr>
        <p:spPr>
          <a:xfrm>
            <a:off x="3576577" y="4736362"/>
            <a:ext cx="2488557" cy="213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74FE88-C8D9-446D-9CCF-05BB3D62C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6791" y="374068"/>
            <a:ext cx="8818418" cy="469116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72585CCA-7E8D-4801-BD69-EE6074D6F7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7513" y="899824"/>
            <a:ext cx="8816975" cy="33738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7151A24C-5AE7-4C88-A756-96BF7217B67D}"/>
              </a:ext>
            </a:extLst>
          </p:cNvPr>
          <p:cNvCxnSpPr/>
          <p:nvPr userDrawn="1"/>
        </p:nvCxnSpPr>
        <p:spPr>
          <a:xfrm>
            <a:off x="1061013" y="4736362"/>
            <a:ext cx="10116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="" xmlns:a16="http://schemas.microsoft.com/office/drawing/2014/main" id="{A8E93428-4ED9-4325-A388-C3ADA2D31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150" y="1624253"/>
            <a:ext cx="1353312" cy="91064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="" xmlns:a16="http://schemas.microsoft.com/office/drawing/2014/main" id="{FF6F2B9C-2242-4858-9F13-D35A8AA12D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1221" y="2336241"/>
            <a:ext cx="1353550" cy="9108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="" xmlns:a16="http://schemas.microsoft.com/office/drawing/2014/main" id="{D4EDCF5A-7BDE-4D6B-ABD0-3AB65F1C2F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78156" y="3067948"/>
            <a:ext cx="1353550" cy="9108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="" xmlns:a16="http://schemas.microsoft.com/office/drawing/2014/main" id="{E05A8C23-CD04-4CC0-81F0-B51ED25D6FA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8101" y="1624094"/>
            <a:ext cx="1353550" cy="9108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="" xmlns:a16="http://schemas.microsoft.com/office/drawing/2014/main" id="{8BA30145-14AC-4F49-90EC-CCD6C9B034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7653" y="2336241"/>
            <a:ext cx="1353550" cy="9108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="" xmlns:a16="http://schemas.microsoft.com/office/drawing/2014/main" id="{FC502391-D2FD-42C0-A3AD-CFBA0E74FD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5422647" y="3067948"/>
            <a:ext cx="1353550" cy="9108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="" xmlns:a16="http://schemas.microsoft.com/office/drawing/2014/main" id="{E12826DC-5450-4E6F-B4D7-AB820553447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10478" y="1624094"/>
            <a:ext cx="1353550" cy="9108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="" xmlns:a16="http://schemas.microsoft.com/office/drawing/2014/main" id="{A29C7905-A84A-435C-ACA8-104D43D8218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60516" y="2336241"/>
            <a:ext cx="1353550" cy="9108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="" xmlns:a16="http://schemas.microsoft.com/office/drawing/2014/main" id="{69367B0D-F81F-4674-A1B1-5A454262144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11628" y="3067948"/>
            <a:ext cx="1353550" cy="9108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="" xmlns:a16="http://schemas.microsoft.com/office/drawing/2014/main" id="{2F06B201-75A9-4318-9FB7-162ACF2689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49153" y="3977811"/>
            <a:ext cx="3534" cy="57607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683B5AB1-7EBB-41FA-91A7-C559D3C99B65}"/>
              </a:ext>
            </a:extLst>
          </p:cNvPr>
          <p:cNvCxnSpPr/>
          <p:nvPr userDrawn="1"/>
        </p:nvCxnSpPr>
        <p:spPr>
          <a:xfrm>
            <a:off x="1848806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E9CD576-7A1C-4CD4-9D8A-7B399C2CA3B1}"/>
              </a:ext>
            </a:extLst>
          </p:cNvPr>
          <p:cNvCxnSpPr>
            <a:cxnSpLocks/>
          </p:cNvCxnSpPr>
          <p:nvPr userDrawn="1"/>
        </p:nvCxnSpPr>
        <p:spPr>
          <a:xfrm>
            <a:off x="2697996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7BD786A0-A137-4606-ADCE-C6927B42099B}"/>
              </a:ext>
            </a:extLst>
          </p:cNvPr>
          <p:cNvCxnSpPr/>
          <p:nvPr userDrawn="1"/>
        </p:nvCxnSpPr>
        <p:spPr>
          <a:xfrm>
            <a:off x="9487312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5815CBB7-9DB2-4084-9FAD-EAF1EC4885E3}"/>
              </a:ext>
            </a:extLst>
          </p:cNvPr>
          <p:cNvCxnSpPr>
            <a:cxnSpLocks/>
          </p:cNvCxnSpPr>
          <p:nvPr userDrawn="1"/>
        </p:nvCxnSpPr>
        <p:spPr>
          <a:xfrm>
            <a:off x="1033581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4F26B1C5-95B6-45FA-A9CD-A905D2137F41}"/>
              </a:ext>
            </a:extLst>
          </p:cNvPr>
          <p:cNvCxnSpPr>
            <a:cxnSpLocks/>
            <a:stCxn id="55" idx="2"/>
          </p:cNvCxnSpPr>
          <p:nvPr userDrawn="1"/>
        </p:nvCxnSpPr>
        <p:spPr>
          <a:xfrm flipH="1">
            <a:off x="11188261" y="3978748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87AFA7F4-DFBA-48DD-A963-33300EA6DCB7}"/>
              </a:ext>
            </a:extLst>
          </p:cNvPr>
          <p:cNvCxnSpPr/>
          <p:nvPr userDrawn="1"/>
        </p:nvCxnSpPr>
        <p:spPr>
          <a:xfrm>
            <a:off x="6941144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C9273F8B-484B-4948-A3EB-B4FEDFB903E9}"/>
              </a:ext>
            </a:extLst>
          </p:cNvPr>
          <p:cNvCxnSpPr/>
          <p:nvPr userDrawn="1"/>
        </p:nvCxnSpPr>
        <p:spPr>
          <a:xfrm>
            <a:off x="4394975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="" xmlns:a16="http://schemas.microsoft.com/office/drawing/2014/main" id="{FA075AB9-B34D-4B15-BCFC-4BF1B6243A9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0242" y="3946744"/>
            <a:ext cx="3534" cy="57607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DCD61995-16DF-4B2C-89CB-A72CAF07D9B3}"/>
              </a:ext>
            </a:extLst>
          </p:cNvPr>
          <p:cNvCxnSpPr>
            <a:cxnSpLocks/>
          </p:cNvCxnSpPr>
          <p:nvPr userDrawn="1"/>
        </p:nvCxnSpPr>
        <p:spPr>
          <a:xfrm>
            <a:off x="5243935" y="3239124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="" xmlns:a16="http://schemas.microsoft.com/office/drawing/2014/main" id="{C8CEB2D1-FD5A-4675-9E26-EEA68EFB9B8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31332" y="3977811"/>
            <a:ext cx="3534" cy="57607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BF8628E3-930B-41FE-A903-DB4F8A73E3F2}"/>
              </a:ext>
            </a:extLst>
          </p:cNvPr>
          <p:cNvCxnSpPr>
            <a:cxnSpLocks/>
          </p:cNvCxnSpPr>
          <p:nvPr userDrawn="1"/>
        </p:nvCxnSpPr>
        <p:spPr>
          <a:xfrm>
            <a:off x="778987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6">
            <a:extLst>
              <a:ext uri="{FF2B5EF4-FFF2-40B4-BE49-F238E27FC236}">
                <a16:creationId xmlns="" xmlns:a16="http://schemas.microsoft.com/office/drawing/2014/main" id="{E5A98CC2-08EF-44B9-8B89-5C4625721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21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0" name="Text Placeholder 76">
            <a:extLst>
              <a:ext uri="{FF2B5EF4-FFF2-40B4-BE49-F238E27FC236}">
                <a16:creationId xmlns="" xmlns:a16="http://schemas.microsoft.com/office/drawing/2014/main" id="{F4DC2690-03AF-4032-8ED5-C3D1D4EC3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8131" y="4480330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1" name="Text Placeholder 76">
            <a:extLst>
              <a:ext uri="{FF2B5EF4-FFF2-40B4-BE49-F238E27FC236}">
                <a16:creationId xmlns="" xmlns:a16="http://schemas.microsoft.com/office/drawing/2014/main" id="{0AF910D7-25F6-4C1D-BD02-BA0984AD56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6674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JUN</a:t>
            </a:r>
            <a:endParaRPr lang="ru-RU" dirty="0"/>
          </a:p>
        </p:txBody>
      </p:sp>
      <p:sp>
        <p:nvSpPr>
          <p:cNvPr id="82" name="Text Placeholder 76">
            <a:extLst>
              <a:ext uri="{FF2B5EF4-FFF2-40B4-BE49-F238E27FC236}">
                <a16:creationId xmlns="" xmlns:a16="http://schemas.microsoft.com/office/drawing/2014/main" id="{978CD251-9E38-4039-B45B-81542FDA1D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378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JAN</a:t>
            </a:r>
            <a:endParaRPr lang="ru-RU" dirty="0"/>
          </a:p>
        </p:txBody>
      </p:sp>
      <p:sp>
        <p:nvSpPr>
          <p:cNvPr id="83" name="Text Placeholder 76">
            <a:extLst>
              <a:ext uri="{FF2B5EF4-FFF2-40B4-BE49-F238E27FC236}">
                <a16:creationId xmlns="" xmlns:a16="http://schemas.microsoft.com/office/drawing/2014/main" id="{8862AB59-B495-40FF-A96A-A50D5CB73D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39520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APR</a:t>
            </a:r>
            <a:endParaRPr lang="ru-RU" dirty="0"/>
          </a:p>
        </p:txBody>
      </p:sp>
      <p:sp>
        <p:nvSpPr>
          <p:cNvPr id="84" name="Text Placeholder 76">
            <a:extLst>
              <a:ext uri="{FF2B5EF4-FFF2-40B4-BE49-F238E27FC236}">
                <a16:creationId xmlns="" xmlns:a16="http://schemas.microsoft.com/office/drawing/2014/main" id="{4C07DD8A-3623-4BD9-8482-B9476DAB2D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8097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MAY</a:t>
            </a:r>
            <a:endParaRPr lang="ru-RU" dirty="0"/>
          </a:p>
        </p:txBody>
      </p:sp>
      <p:sp>
        <p:nvSpPr>
          <p:cNvPr id="85" name="Text Placeholder 76">
            <a:extLst>
              <a:ext uri="{FF2B5EF4-FFF2-40B4-BE49-F238E27FC236}">
                <a16:creationId xmlns="" xmlns:a16="http://schemas.microsoft.com/office/drawing/2014/main" id="{18C43019-5630-404E-8141-4CD73CCF36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42366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FEB</a:t>
            </a:r>
            <a:endParaRPr lang="ru-RU" dirty="0"/>
          </a:p>
        </p:txBody>
      </p:sp>
      <p:sp>
        <p:nvSpPr>
          <p:cNvPr id="86" name="Text Placeholder 76">
            <a:extLst>
              <a:ext uri="{FF2B5EF4-FFF2-40B4-BE49-F238E27FC236}">
                <a16:creationId xmlns="" xmlns:a16="http://schemas.microsoft.com/office/drawing/2014/main" id="{0D5E5F87-7E75-4564-A62F-925E01D0E7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5251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JUL</a:t>
            </a:r>
            <a:endParaRPr lang="ru-RU" dirty="0"/>
          </a:p>
        </p:txBody>
      </p:sp>
      <p:sp>
        <p:nvSpPr>
          <p:cNvPr id="87" name="Text Placeholder 76">
            <a:extLst>
              <a:ext uri="{FF2B5EF4-FFF2-40B4-BE49-F238E27FC236}">
                <a16:creationId xmlns="" xmlns:a16="http://schemas.microsoft.com/office/drawing/2014/main" id="{FE474046-809E-41C2-A82A-63A59EC94E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33828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AUG</a:t>
            </a:r>
            <a:endParaRPr lang="ru-RU" dirty="0"/>
          </a:p>
        </p:txBody>
      </p:sp>
      <p:sp>
        <p:nvSpPr>
          <p:cNvPr id="88" name="Text Placeholder 76">
            <a:extLst>
              <a:ext uri="{FF2B5EF4-FFF2-40B4-BE49-F238E27FC236}">
                <a16:creationId xmlns="" xmlns:a16="http://schemas.microsoft.com/office/drawing/2014/main" id="{57AE7F50-477B-4B5E-89D9-3CE27F8BDE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0943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MAR</a:t>
            </a:r>
            <a:endParaRPr lang="ru-RU" dirty="0"/>
          </a:p>
        </p:txBody>
      </p:sp>
      <p:sp>
        <p:nvSpPr>
          <p:cNvPr id="89" name="Text Placeholder 76">
            <a:extLst>
              <a:ext uri="{FF2B5EF4-FFF2-40B4-BE49-F238E27FC236}">
                <a16:creationId xmlns="" xmlns:a16="http://schemas.microsoft.com/office/drawing/2014/main" id="{9F4C2F2B-2B5A-4AA7-8AF9-86FD697DC9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405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SEP</a:t>
            </a:r>
            <a:endParaRPr lang="ru-RU" dirty="0"/>
          </a:p>
        </p:txBody>
      </p:sp>
      <p:sp>
        <p:nvSpPr>
          <p:cNvPr id="90" name="Text Placeholder 76">
            <a:extLst>
              <a:ext uri="{FF2B5EF4-FFF2-40B4-BE49-F238E27FC236}">
                <a16:creationId xmlns="" xmlns:a16="http://schemas.microsoft.com/office/drawing/2014/main" id="{C66035AF-713A-4F11-A3A3-6D662CF569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098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OCT</a:t>
            </a:r>
            <a:endParaRPr lang="ru-RU" dirty="0"/>
          </a:p>
        </p:txBody>
      </p:sp>
      <p:sp>
        <p:nvSpPr>
          <p:cNvPr id="91" name="Text Placeholder 76">
            <a:extLst>
              <a:ext uri="{FF2B5EF4-FFF2-40B4-BE49-F238E27FC236}">
                <a16:creationId xmlns="" xmlns:a16="http://schemas.microsoft.com/office/drawing/2014/main" id="{A469C081-9B6B-48BC-993C-A6E3B0B19B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7955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NOV</a:t>
            </a:r>
            <a:endParaRPr lang="ru-RU" dirty="0"/>
          </a:p>
        </p:txBody>
      </p:sp>
      <p:sp>
        <p:nvSpPr>
          <p:cNvPr id="93" name="Text Placeholder 92">
            <a:extLst>
              <a:ext uri="{FF2B5EF4-FFF2-40B4-BE49-F238E27FC236}">
                <a16:creationId xmlns="" xmlns:a16="http://schemas.microsoft.com/office/drawing/2014/main" id="{89B19B41-BDC6-46D8-975C-2D06E14B61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7935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4" name="Text Placeholder 92">
            <a:extLst>
              <a:ext uri="{FF2B5EF4-FFF2-40B4-BE49-F238E27FC236}">
                <a16:creationId xmlns="" xmlns:a16="http://schemas.microsoft.com/office/drawing/2014/main" id="{7001B197-A958-4E16-AD2D-63EC156A411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7934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6" name="Text Placeholder 92">
            <a:extLst>
              <a:ext uri="{FF2B5EF4-FFF2-40B4-BE49-F238E27FC236}">
                <a16:creationId xmlns="" xmlns:a16="http://schemas.microsoft.com/office/drawing/2014/main" id="{88A84FA1-0D73-49A8-A3D2-E005CD4835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21758" y="182819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7" name="Text Placeholder 92">
            <a:extLst>
              <a:ext uri="{FF2B5EF4-FFF2-40B4-BE49-F238E27FC236}">
                <a16:creationId xmlns="" xmlns:a16="http://schemas.microsoft.com/office/drawing/2014/main" id="{1A902C94-49C3-42E7-B3C0-054980C59F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21757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8" name="Text Placeholder 92">
            <a:extLst>
              <a:ext uri="{FF2B5EF4-FFF2-40B4-BE49-F238E27FC236}">
                <a16:creationId xmlns="" xmlns:a16="http://schemas.microsoft.com/office/drawing/2014/main" id="{6A588BD3-5A93-4BE0-A97C-3F91F703D8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5581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9" name="Text Placeholder 92">
            <a:extLst>
              <a:ext uri="{FF2B5EF4-FFF2-40B4-BE49-F238E27FC236}">
                <a16:creationId xmlns="" xmlns:a16="http://schemas.microsoft.com/office/drawing/2014/main" id="{CF518451-83D4-424A-A603-376701099B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65580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0" name="Text Placeholder 92">
            <a:extLst>
              <a:ext uri="{FF2B5EF4-FFF2-40B4-BE49-F238E27FC236}">
                <a16:creationId xmlns="" xmlns:a16="http://schemas.microsoft.com/office/drawing/2014/main" id="{67D5CA08-D877-4DB8-B59F-E80836A783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809404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1" name="Text Placeholder 92">
            <a:extLst>
              <a:ext uri="{FF2B5EF4-FFF2-40B4-BE49-F238E27FC236}">
                <a16:creationId xmlns="" xmlns:a16="http://schemas.microsoft.com/office/drawing/2014/main" id="{4787E4F4-A253-4A99-8126-FBAA70686F4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9403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2" name="Text Placeholder 92">
            <a:extLst>
              <a:ext uri="{FF2B5EF4-FFF2-40B4-BE49-F238E27FC236}">
                <a16:creationId xmlns="" xmlns:a16="http://schemas.microsoft.com/office/drawing/2014/main" id="{AE0790DD-E8BD-43EC-AA51-7CB68DD20E9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21221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3" name="Text Placeholder 92">
            <a:extLst>
              <a:ext uri="{FF2B5EF4-FFF2-40B4-BE49-F238E27FC236}">
                <a16:creationId xmlns="" xmlns:a16="http://schemas.microsoft.com/office/drawing/2014/main" id="{2577F593-79D3-424D-A032-7ECBD1D6FAF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021220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4" name="Text Placeholder 92">
            <a:extLst>
              <a:ext uri="{FF2B5EF4-FFF2-40B4-BE49-F238E27FC236}">
                <a16:creationId xmlns="" xmlns:a16="http://schemas.microsoft.com/office/drawing/2014/main" id="{3CB5E2EE-85C4-4CB5-8BE5-865C93896A7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69663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5" name="Text Placeholder 92">
            <a:extLst>
              <a:ext uri="{FF2B5EF4-FFF2-40B4-BE49-F238E27FC236}">
                <a16:creationId xmlns="" xmlns:a16="http://schemas.microsoft.com/office/drawing/2014/main" id="{727741F9-FB7A-4DF0-81F7-BC37853C7A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69662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6" name="Text Placeholder 92">
            <a:extLst>
              <a:ext uri="{FF2B5EF4-FFF2-40B4-BE49-F238E27FC236}">
                <a16:creationId xmlns="" xmlns:a16="http://schemas.microsoft.com/office/drawing/2014/main" id="{9AA76CF9-6430-4F34-A84A-8AEDB9AC532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18105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7" name="Text Placeholder 92">
            <a:extLst>
              <a:ext uri="{FF2B5EF4-FFF2-40B4-BE49-F238E27FC236}">
                <a16:creationId xmlns="" xmlns:a16="http://schemas.microsoft.com/office/drawing/2014/main" id="{F8718C69-DBC9-43FE-B643-B1F6ACA11C6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18104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8" name="Text Placeholder 92">
            <a:extLst>
              <a:ext uri="{FF2B5EF4-FFF2-40B4-BE49-F238E27FC236}">
                <a16:creationId xmlns="" xmlns:a16="http://schemas.microsoft.com/office/drawing/2014/main" id="{7D1759ED-E404-427D-B97C-E51C74C374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666547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9" name="Text Placeholder 92">
            <a:extLst>
              <a:ext uri="{FF2B5EF4-FFF2-40B4-BE49-F238E27FC236}">
                <a16:creationId xmlns="" xmlns:a16="http://schemas.microsoft.com/office/drawing/2014/main" id="{F49372DD-8792-4F5E-A97E-777095F8FA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66546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0" name="Text Placeholder 92">
            <a:extLst>
              <a:ext uri="{FF2B5EF4-FFF2-40B4-BE49-F238E27FC236}">
                <a16:creationId xmlns="" xmlns:a16="http://schemas.microsoft.com/office/drawing/2014/main" id="{96DC320A-FF03-4C0F-841F-A1A8376080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83749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1" name="Text Placeholder 92">
            <a:extLst>
              <a:ext uri="{FF2B5EF4-FFF2-40B4-BE49-F238E27FC236}">
                <a16:creationId xmlns="" xmlns:a16="http://schemas.microsoft.com/office/drawing/2014/main" id="{F7EF0281-DC79-47E0-9F16-7739D368B24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83748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2" name="Text Placeholder 92">
            <a:extLst>
              <a:ext uri="{FF2B5EF4-FFF2-40B4-BE49-F238E27FC236}">
                <a16:creationId xmlns="" xmlns:a16="http://schemas.microsoft.com/office/drawing/2014/main" id="{D7C68C9E-596F-4C21-9730-FCD6C1A3C4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26018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3" name="Text Placeholder 92">
            <a:extLst>
              <a:ext uri="{FF2B5EF4-FFF2-40B4-BE49-F238E27FC236}">
                <a16:creationId xmlns="" xmlns:a16="http://schemas.microsoft.com/office/drawing/2014/main" id="{CC380F73-C90F-4AAA-AE5B-063016DC71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26017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4" name="Text Placeholder 92">
            <a:extLst>
              <a:ext uri="{FF2B5EF4-FFF2-40B4-BE49-F238E27FC236}">
                <a16:creationId xmlns="" xmlns:a16="http://schemas.microsoft.com/office/drawing/2014/main" id="{9520F3C5-0987-4517-B0EE-4E412FD9C0B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68287" y="326759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5" name="Text Placeholder 92">
            <a:extLst>
              <a:ext uri="{FF2B5EF4-FFF2-40B4-BE49-F238E27FC236}">
                <a16:creationId xmlns="" xmlns:a16="http://schemas.microsoft.com/office/drawing/2014/main" id="{18B7EE9A-2CF8-4F1B-989E-4D6B081D3F4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68286" y="347127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6" name="Text Placeholder 92">
            <a:extLst>
              <a:ext uri="{FF2B5EF4-FFF2-40B4-BE49-F238E27FC236}">
                <a16:creationId xmlns="" xmlns:a16="http://schemas.microsoft.com/office/drawing/2014/main" id="{358A9693-91C8-4CDB-AC04-2FE5D32AC5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10556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7" name="Text Placeholder 92">
            <a:extLst>
              <a:ext uri="{FF2B5EF4-FFF2-40B4-BE49-F238E27FC236}">
                <a16:creationId xmlns="" xmlns:a16="http://schemas.microsoft.com/office/drawing/2014/main" id="{88F651C4-2FDC-4A2D-B5D1-1E752BEBDCF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10555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20" name="Text Placeholder 92">
            <a:extLst>
              <a:ext uri="{FF2B5EF4-FFF2-40B4-BE49-F238E27FC236}">
                <a16:creationId xmlns="" xmlns:a16="http://schemas.microsoft.com/office/drawing/2014/main" id="{06775BE6-0710-4B20-8C16-DBF3B866006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1981" y="3574380"/>
            <a:ext cx="1347519" cy="433916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  <p:sp>
        <p:nvSpPr>
          <p:cNvPr id="122" name="Text Placeholder 92">
            <a:extLst>
              <a:ext uri="{FF2B5EF4-FFF2-40B4-BE49-F238E27FC236}">
                <a16:creationId xmlns="" xmlns:a16="http://schemas.microsoft.com/office/drawing/2014/main" id="{777F0E57-9D42-4F72-8D6D-4BE03FC71F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604893" y="539347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123" name="Text Placeholder 92">
            <a:extLst>
              <a:ext uri="{FF2B5EF4-FFF2-40B4-BE49-F238E27FC236}">
                <a16:creationId xmlns="" xmlns:a16="http://schemas.microsoft.com/office/drawing/2014/main" id="{AC38C51F-FEF5-4ABC-A91E-2BEAAD0B16E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04893" y="590377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4" name="Text Placeholder 92">
            <a:extLst>
              <a:ext uri="{FF2B5EF4-FFF2-40B4-BE49-F238E27FC236}">
                <a16:creationId xmlns="" xmlns:a16="http://schemas.microsoft.com/office/drawing/2014/main" id="{89620B00-4C09-4C77-BB19-F22F0928D3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205836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Q2</a:t>
            </a:r>
            <a:endParaRPr lang="ru-RU" dirty="0"/>
          </a:p>
        </p:txBody>
      </p:sp>
      <p:sp>
        <p:nvSpPr>
          <p:cNvPr id="125" name="Text Placeholder 92">
            <a:extLst>
              <a:ext uri="{FF2B5EF4-FFF2-40B4-BE49-F238E27FC236}">
                <a16:creationId xmlns="" xmlns:a16="http://schemas.microsoft.com/office/drawing/2014/main" id="{7F740E72-128A-47CB-944C-6364E308697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205836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6" name="Text Placeholder 92">
            <a:extLst>
              <a:ext uri="{FF2B5EF4-FFF2-40B4-BE49-F238E27FC236}">
                <a16:creationId xmlns="" xmlns:a16="http://schemas.microsoft.com/office/drawing/2014/main" id="{9A2F611C-4E32-4954-A71A-9D325D3635F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760484" y="5394195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Q3</a:t>
            </a:r>
            <a:endParaRPr lang="ru-RU" dirty="0"/>
          </a:p>
        </p:txBody>
      </p:sp>
      <p:sp>
        <p:nvSpPr>
          <p:cNvPr id="127" name="Text Placeholder 92">
            <a:extLst>
              <a:ext uri="{FF2B5EF4-FFF2-40B4-BE49-F238E27FC236}">
                <a16:creationId xmlns="" xmlns:a16="http://schemas.microsoft.com/office/drawing/2014/main" id="{6BECFCA3-3003-4E1C-B95A-77F0E24555D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760484" y="5904493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8" name="Text Placeholder 92">
            <a:extLst>
              <a:ext uri="{FF2B5EF4-FFF2-40B4-BE49-F238E27FC236}">
                <a16:creationId xmlns="" xmlns:a16="http://schemas.microsoft.com/office/drawing/2014/main" id="{ADC5ADB7-1218-43F3-8DF4-23F099ECCEB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257261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4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Q4</a:t>
            </a:r>
            <a:endParaRPr lang="ru-RU" dirty="0"/>
          </a:p>
        </p:txBody>
      </p:sp>
      <p:sp>
        <p:nvSpPr>
          <p:cNvPr id="129" name="Text Placeholder 92">
            <a:extLst>
              <a:ext uri="{FF2B5EF4-FFF2-40B4-BE49-F238E27FC236}">
                <a16:creationId xmlns="" xmlns:a16="http://schemas.microsoft.com/office/drawing/2014/main" id="{371EA831-AF53-4C92-875F-48C5C459B32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257261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="" xmlns:a16="http://schemas.microsoft.com/office/drawing/2014/main" id="{4F26B1C5-95B6-45FA-A9CD-A905D2137F41}"/>
              </a:ext>
            </a:extLst>
          </p:cNvPr>
          <p:cNvCxnSpPr>
            <a:cxnSpLocks/>
          </p:cNvCxnSpPr>
          <p:nvPr userDrawn="1"/>
        </p:nvCxnSpPr>
        <p:spPr>
          <a:xfrm flipH="1">
            <a:off x="8643764" y="3992248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="" xmlns:a16="http://schemas.microsoft.com/office/drawing/2014/main" id="{4F26B1C5-95B6-45FA-A9CD-A905D2137F41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7325" y="3980674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="" xmlns:a16="http://schemas.microsoft.com/office/drawing/2014/main" id="{4F26B1C5-95B6-45FA-A9CD-A905D2137F41}"/>
              </a:ext>
            </a:extLst>
          </p:cNvPr>
          <p:cNvCxnSpPr>
            <a:cxnSpLocks/>
          </p:cNvCxnSpPr>
          <p:nvPr userDrawn="1"/>
        </p:nvCxnSpPr>
        <p:spPr>
          <a:xfrm flipH="1">
            <a:off x="3541253" y="3982602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="" xmlns:a16="http://schemas.microsoft.com/office/drawing/2014/main" id="{4F26B1C5-95B6-45FA-A9CD-A905D2137F41}"/>
              </a:ext>
            </a:extLst>
          </p:cNvPr>
          <p:cNvCxnSpPr>
            <a:cxnSpLocks/>
          </p:cNvCxnSpPr>
          <p:nvPr userDrawn="1"/>
        </p:nvCxnSpPr>
        <p:spPr>
          <a:xfrm flipH="1">
            <a:off x="1004462" y="4003828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Placeholder 92">
            <a:extLst>
              <a:ext uri="{FF2B5EF4-FFF2-40B4-BE49-F238E27FC236}">
                <a16:creationId xmlns="" xmlns:a16="http://schemas.microsoft.com/office/drawing/2014/main" id="{358A9693-91C8-4CDB-AC04-2FE5D32AC5C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26757" y="331172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34" name="Text Placeholder 92">
            <a:extLst>
              <a:ext uri="{FF2B5EF4-FFF2-40B4-BE49-F238E27FC236}">
                <a16:creationId xmlns="" xmlns:a16="http://schemas.microsoft.com/office/drawing/2014/main" id="{88F651C4-2FDC-4A2D-B5D1-1E752BEBDCF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26756" y="351540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44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24.jpg"/><Relationship Id="rId12" Type="http://schemas.openxmlformats.org/officeDocument/2006/relationships/image" Target="../media/image29.tiff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7.gif"/><Relationship Id="rId10" Type="http://schemas.openxmlformats.org/officeDocument/2006/relationships/image" Target="../media/image27.jpeg"/><Relationship Id="rId4" Type="http://schemas.openxmlformats.org/officeDocument/2006/relationships/image" Target="../media/image21.jpg"/><Relationship Id="rId9" Type="http://schemas.openxmlformats.org/officeDocument/2006/relationships/image" Target="../media/image26.jpeg"/><Relationship Id="rId14" Type="http://schemas.openxmlformats.org/officeDocument/2006/relationships/image" Target="../media/image3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4F6CAFA-B83E-40F6-9F64-CA30457EAF50}"/>
              </a:ext>
            </a:extLst>
          </p:cNvPr>
          <p:cNvGrpSpPr/>
          <p:nvPr/>
        </p:nvGrpSpPr>
        <p:grpSpPr>
          <a:xfrm>
            <a:off x="10049256" y="303817"/>
            <a:ext cx="1814696" cy="688434"/>
            <a:chOff x="18493091" y="266258"/>
            <a:chExt cx="1814696" cy="68843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CE8C1587-92D2-4E71-8036-9F48E22D8F8A}"/>
                </a:ext>
              </a:extLst>
            </p:cNvPr>
            <p:cNvGrpSpPr/>
            <p:nvPr/>
          </p:nvGrpSpPr>
          <p:grpSpPr>
            <a:xfrm>
              <a:off x="18493091" y="300769"/>
              <a:ext cx="1814696" cy="653923"/>
              <a:chOff x="18493091" y="300769"/>
              <a:chExt cx="1814696" cy="65392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ABFD7280-A6D4-447D-AE0E-C653E0EEC4BF}"/>
                  </a:ext>
                </a:extLst>
              </p:cNvPr>
              <p:cNvSpPr/>
              <p:nvPr/>
            </p:nvSpPr>
            <p:spPr>
              <a:xfrm>
                <a:off x="19034682" y="554582"/>
                <a:ext cx="12731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129FB1"/>
                    </a:solidFill>
                    <a:latin typeface="Trebuchet MS" panose="020B0603020202020204" pitchFamily="34" charset="0"/>
                  </a:rPr>
                  <a:t>@</a:t>
                </a:r>
                <a:r>
                  <a:rPr lang="en-GB" sz="2000" dirty="0" err="1">
                    <a:solidFill>
                      <a:srgbClr val="129FB1"/>
                    </a:solidFill>
                    <a:latin typeface="Trebuchet MS" panose="020B0603020202020204" pitchFamily="34" charset="0"/>
                  </a:rPr>
                  <a:t>corsmal</a:t>
                </a:r>
                <a:endParaRPr lang="en-GB" sz="2000" dirty="0">
                  <a:solidFill>
                    <a:srgbClr val="129FB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8" name="Picture 2" descr="Image result for twitter black">
                <a:extLst>
                  <a:ext uri="{FF2B5EF4-FFF2-40B4-BE49-F238E27FC236}">
                    <a16:creationId xmlns:a16="http://schemas.microsoft.com/office/drawing/2014/main" xmlns="" id="{09D9AD86-61D6-4371-BCC3-5896742457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29" t="22209" r="19953" b="20269"/>
              <a:stretch/>
            </p:blipFill>
            <p:spPr bwMode="auto">
              <a:xfrm>
                <a:off x="18493091" y="300769"/>
                <a:ext cx="640080" cy="625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6B171CA-A37B-4C41-A51F-66FB532DF96B}"/>
                </a:ext>
              </a:extLst>
            </p:cNvPr>
            <p:cNvSpPr/>
            <p:nvPr/>
          </p:nvSpPr>
          <p:spPr>
            <a:xfrm>
              <a:off x="19158803" y="266258"/>
              <a:ext cx="1111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rebuchet MS" panose="020B0603020202020204" pitchFamily="34" charset="0"/>
                </a:rPr>
                <a:t>follow </a:t>
              </a:r>
              <a:r>
                <a:rPr lang="en-US" dirty="0" smtClean="0">
                  <a:solidFill>
                    <a:srgbClr val="000000"/>
                  </a:solidFill>
                  <a:latin typeface="Trebuchet MS" panose="020B0603020202020204" pitchFamily="34" charset="0"/>
                </a:rPr>
                <a:t>us</a:t>
              </a:r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24" y="1712160"/>
            <a:ext cx="11340000" cy="540000"/>
          </a:xfrm>
        </p:spPr>
        <p:txBody>
          <a:bodyPr>
            <a:normAutofit fontScale="90000"/>
          </a:bodyPr>
          <a:lstStyle/>
          <a:p>
            <a:pPr lvl="0" algn="ctr" fontAlgn="base">
              <a:lnSpc>
                <a:spcPct val="100000"/>
              </a:lnSpc>
              <a:spcAft>
                <a:spcPct val="0"/>
              </a:spcAft>
            </a:pPr>
            <a:r>
              <a:rPr lang="en-GB" sz="5400" b="1" dirty="0" smtClean="0">
                <a:solidFill>
                  <a:srgbClr val="129FB1"/>
                </a:solidFill>
                <a:latin typeface="Trebuchet MS" panose="020B0603020202020204" pitchFamily="34" charset="0"/>
                <a:ea typeface="+mn-ea"/>
                <a:cs typeface="+mn-cs"/>
              </a:rPr>
              <a:t>CORSMAL</a:t>
            </a:r>
            <a:br>
              <a:rPr lang="en-GB" sz="5400" b="1" dirty="0" smtClean="0">
                <a:solidFill>
                  <a:srgbClr val="129FB1"/>
                </a:solidFill>
                <a:latin typeface="Trebuchet MS" panose="020B0603020202020204" pitchFamily="34" charset="0"/>
                <a:ea typeface="+mn-ea"/>
                <a:cs typeface="+mn-cs"/>
              </a:rPr>
            </a:br>
            <a:r>
              <a:rPr lang="en-GB" sz="4000" dirty="0" smtClean="0">
                <a:solidFill>
                  <a:srgbClr val="129FB1"/>
                </a:solidFill>
                <a:latin typeface="Trebuchet MS" panose="020B0603020202020204" pitchFamily="34" charset="0"/>
                <a:ea typeface="+mn-ea"/>
                <a:cs typeface="+mn-cs"/>
              </a:rPr>
              <a:t>Collaborative Object Recognition, </a:t>
            </a:r>
            <a:br>
              <a:rPr lang="en-GB" sz="4000" dirty="0" smtClean="0">
                <a:solidFill>
                  <a:srgbClr val="129FB1"/>
                </a:solidFill>
                <a:latin typeface="Trebuchet MS" panose="020B0603020202020204" pitchFamily="34" charset="0"/>
                <a:ea typeface="+mn-ea"/>
                <a:cs typeface="+mn-cs"/>
              </a:rPr>
            </a:br>
            <a:r>
              <a:rPr lang="en-GB" sz="4000" dirty="0" smtClean="0">
                <a:solidFill>
                  <a:srgbClr val="129FB1"/>
                </a:solidFill>
                <a:latin typeface="Trebuchet MS" panose="020B0603020202020204" pitchFamily="34" charset="0"/>
                <a:ea typeface="+mn-ea"/>
                <a:cs typeface="+mn-cs"/>
              </a:rPr>
              <a:t>Shared Manipulation And Learning</a:t>
            </a:r>
            <a:r>
              <a:rPr lang="en-GB" sz="5100" dirty="0" smtClean="0">
                <a:solidFill>
                  <a:srgbClr val="129FB1"/>
                </a:solidFill>
                <a:latin typeface="Trebuchet MS" panose="020B0603020202020204" pitchFamily="34" charset="0"/>
                <a:ea typeface="+mn-ea"/>
                <a:cs typeface="+mn-cs"/>
              </a:rPr>
              <a:t/>
            </a:r>
            <a:br>
              <a:rPr lang="en-GB" sz="5100" dirty="0" smtClean="0">
                <a:solidFill>
                  <a:srgbClr val="129FB1"/>
                </a:solidFill>
                <a:latin typeface="Trebuchet MS" panose="020B0603020202020204" pitchFamily="34" charset="0"/>
                <a:ea typeface="+mn-ea"/>
                <a:cs typeface="+mn-cs"/>
              </a:rPr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Open </a:t>
            </a:r>
            <a:r>
              <a:rPr lang="en-GB" sz="2000" dirty="0"/>
              <a:t>Science Session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CHIST-ERA </a:t>
            </a:r>
            <a:r>
              <a:rPr lang="en-GB" sz="2000" dirty="0"/>
              <a:t>Projects Seminar 2019</a:t>
            </a:r>
            <a:br>
              <a:rPr lang="en-GB" sz="2000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br>
              <a:rPr lang="en-GB" dirty="0" smtClean="0"/>
            </a:br>
            <a:endParaRPr lang="en-GB" sz="2000" dirty="0">
              <a:solidFill>
                <a:schemeClr val="accent1"/>
              </a:solidFill>
            </a:endParaRPr>
          </a:p>
        </p:txBody>
      </p:sp>
      <p:pic>
        <p:nvPicPr>
          <p:cNvPr id="3" name="Picture 7" descr="A picture containing tableware&#10;&#10;Description generated with very high confidence">
            <a:extLst>
              <a:ext uri="{FF2B5EF4-FFF2-40B4-BE49-F238E27FC236}">
                <a16:creationId xmlns:a16="http://schemas.microsoft.com/office/drawing/2014/main" xmlns="" id="{1D46CB19-5D10-43EC-AEB5-C5F57F7D0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" y="421820"/>
            <a:ext cx="1901952" cy="50266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010D11E-F887-403E-B596-20FF80688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44" y="5963364"/>
            <a:ext cx="1358165" cy="547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C8EAE7C-2D13-40E3-9DA2-964C06C0E1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2" b="19801"/>
          <a:stretch/>
        </p:blipFill>
        <p:spPr>
          <a:xfrm>
            <a:off x="8085533" y="6003924"/>
            <a:ext cx="1488235" cy="411970"/>
          </a:xfrm>
          <a:prstGeom prst="rect">
            <a:avLst/>
          </a:prstGeom>
        </p:spPr>
      </p:pic>
      <p:pic>
        <p:nvPicPr>
          <p:cNvPr id="17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39867E28-3EEE-448E-9560-E046C8698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120" y="5974314"/>
            <a:ext cx="1886010" cy="51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129FB1"/>
                </a:solidFill>
                <a:latin typeface="Trebuchet MS" panose="020B0603020202020204" pitchFamily="34" charset="0"/>
              </a:rPr>
              <a:t>Scope</a:t>
            </a:r>
            <a:endParaRPr lang="en-GB" dirty="0"/>
          </a:p>
        </p:txBody>
      </p:sp>
      <p:pic>
        <p:nvPicPr>
          <p:cNvPr id="5" name="Picture 4" descr="CORSMAL">
            <a:extLst>
              <a:ext uri="{FF2B5EF4-FFF2-40B4-BE49-F238E27FC236}">
                <a16:creationId xmlns="" xmlns:a16="http://schemas.microsoft.com/office/drawing/2014/main" id="{57E8CAB1-C1E8-4D1D-86FE-63FCCCF8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5965226"/>
            <a:ext cx="2284536" cy="68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1399" y="6346617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Trebuchet MS" panose="020B0603020202020204" pitchFamily="34" charset="0"/>
              </a:rPr>
              <a:t>@</a:t>
            </a:r>
            <a:r>
              <a:rPr lang="en-GB" sz="1400" dirty="0" err="1">
                <a:latin typeface="Trebuchet MS" panose="020B0603020202020204" pitchFamily="34" charset="0"/>
              </a:rPr>
              <a:t>corsmal</a:t>
            </a:r>
            <a:endParaRPr lang="en-GB" sz="1400" dirty="0">
              <a:latin typeface="Trebuchet MS" panose="020B06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57400" y="923925"/>
            <a:ext cx="7972425" cy="4429125"/>
            <a:chOff x="2057400" y="923925"/>
            <a:chExt cx="7972425" cy="4429125"/>
          </a:xfrm>
        </p:grpSpPr>
        <p:sp>
          <p:nvSpPr>
            <p:cNvPr id="29" name="Rectangle 28"/>
            <p:cNvSpPr/>
            <p:nvPr/>
          </p:nvSpPr>
          <p:spPr>
            <a:xfrm>
              <a:off x="2057400" y="3133725"/>
              <a:ext cx="7972425" cy="2219325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38937" y="3781425"/>
              <a:ext cx="2952750" cy="942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81250" y="3781425"/>
              <a:ext cx="2952750" cy="942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72000" y="923925"/>
              <a:ext cx="2952750" cy="9429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495925" y="3790950"/>
              <a:ext cx="1085850" cy="41910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Arrow 14"/>
            <p:cNvSpPr/>
            <p:nvPr/>
          </p:nvSpPr>
          <p:spPr>
            <a:xfrm flipH="1">
              <a:off x="5495925" y="4295775"/>
              <a:ext cx="1085850" cy="41910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/>
            <p:cNvGrpSpPr/>
            <p:nvPr/>
          </p:nvGrpSpPr>
          <p:grpSpPr>
            <a:xfrm rot="16200000">
              <a:off x="5486400" y="2038351"/>
              <a:ext cx="1085850" cy="923925"/>
              <a:chOff x="5648325" y="2428875"/>
              <a:chExt cx="1085850" cy="923925"/>
            </a:xfrm>
            <a:solidFill>
              <a:schemeClr val="accent2"/>
            </a:solidFill>
          </p:grpSpPr>
          <p:sp>
            <p:nvSpPr>
              <p:cNvPr id="18" name="Right Arrow 17"/>
              <p:cNvSpPr/>
              <p:nvPr/>
            </p:nvSpPr>
            <p:spPr>
              <a:xfrm>
                <a:off x="5648325" y="2428875"/>
                <a:ext cx="1085850" cy="419100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ight Arrow 18"/>
              <p:cNvSpPr/>
              <p:nvPr/>
            </p:nvSpPr>
            <p:spPr>
              <a:xfrm flipH="1">
                <a:off x="5648325" y="2933700"/>
                <a:ext cx="1085850" cy="419100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769018" y="1133802"/>
              <a:ext cx="2558714" cy="5232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chemeClr val="bg1"/>
                  </a:solidFill>
                </a:rPr>
                <a:t>reproducibility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57191" y="3991302"/>
              <a:ext cx="2000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chemeClr val="bg1"/>
                  </a:solidFill>
                </a:rPr>
                <a:t>recognition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68203" y="3991302"/>
              <a:ext cx="2294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</a:rPr>
                <a:t>manipulation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52464" y="2329934"/>
              <a:ext cx="27093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kern="0" dirty="0">
                  <a:latin typeface="Trebuchet MS" panose="020B0603020202020204" pitchFamily="34" charset="0"/>
                </a:rPr>
                <a:t>d</a:t>
              </a:r>
              <a:r>
                <a:rPr lang="en-GB" kern="0" dirty="0" smtClean="0">
                  <a:latin typeface="Trebuchet MS" panose="020B0603020202020204" pitchFamily="34" charset="0"/>
                </a:rPr>
                <a:t>ata, models, protocols</a:t>
              </a:r>
              <a:r>
                <a:rPr lang="en-GB" kern="0" dirty="0" smtClean="0">
                  <a:solidFill>
                    <a:srgbClr val="000000"/>
                  </a:solidFill>
                  <a:latin typeface="Trebuchet MS" panose="020B0603020202020204" pitchFamily="34" charset="0"/>
                </a:rPr>
                <a:t> </a:t>
              </a:r>
              <a:endParaRPr lang="en-GB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42714" y="4911209"/>
              <a:ext cx="2260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kern="0" dirty="0" smtClean="0">
                  <a:latin typeface="Trebuchet MS" panose="020B0603020202020204" pitchFamily="34" charset="0"/>
                </a:rPr>
                <a:t>vision, sound, touch</a:t>
              </a:r>
              <a:endParaRPr lang="en-GB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88027" y="6338997"/>
            <a:ext cx="2789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rebuchet MS" panose="020B0603020202020204" pitchFamily="34" charset="0"/>
              </a:rPr>
              <a:t>http://corsmal.eecs.qmul.ac.uk</a:t>
            </a:r>
            <a:endParaRPr lang="en-GB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129FB1"/>
                </a:solidFill>
                <a:latin typeface="Trebuchet MS" panose="020B0603020202020204" pitchFamily="34" charset="0"/>
              </a:rPr>
              <a:t>Aims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3400" y="1469827"/>
            <a:ext cx="11198352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382">
              <a:spcBef>
                <a:spcPts val="500"/>
              </a:spcBef>
              <a:buFontTx/>
              <a:buChar char="-"/>
              <a:defRPr/>
            </a:pP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</a:t>
            </a:r>
            <a:r>
              <a:rPr lang="en-GB" sz="2000" kern="0" dirty="0" smtClean="0">
                <a:latin typeface="Trebuchet MS" panose="020B0603020202020204" pitchFamily="34" charset="0"/>
              </a:rPr>
              <a:t>o create an open dataset</a:t>
            </a: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and an </a:t>
            </a:r>
            <a:b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evaluation protocol for </a:t>
            </a:r>
            <a:r>
              <a:rPr lang="en-GB" sz="2000" kern="0" dirty="0">
                <a:solidFill>
                  <a:srgbClr val="CF2C85"/>
                </a:solidFill>
                <a:latin typeface="Trebuchet MS" panose="020B0603020202020204" pitchFamily="34" charset="0"/>
              </a:rPr>
              <a:t>recognition</a:t>
            </a: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and </a:t>
            </a:r>
            <a:r>
              <a:rPr lang="en-GB" sz="2000" kern="0" dirty="0">
                <a:solidFill>
                  <a:srgbClr val="CF2C85"/>
                </a:solidFill>
                <a:latin typeface="Trebuchet MS" panose="020B0603020202020204" pitchFamily="34" charset="0"/>
              </a:rPr>
              <a:t>manipulation</a:t>
            </a: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of </a:t>
            </a: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previously unseen objects</a:t>
            </a:r>
          </a:p>
          <a:p>
            <a:pPr marL="0" lvl="1" defTabSz="914382">
              <a:spcBef>
                <a:spcPts val="500"/>
              </a:spcBef>
              <a:defRPr/>
            </a:pPr>
            <a:endParaRPr lang="en-GB" sz="20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lvl="1" indent="-342900" defTabSz="914382">
              <a:spcBef>
                <a:spcPts val="500"/>
              </a:spcBef>
              <a:buFontTx/>
              <a:buChar char="-"/>
              <a:defRPr/>
            </a:pP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explore the fusion of </a:t>
            </a:r>
            <a:r>
              <a:rPr lang="en-US" sz="2000" dirty="0">
                <a:solidFill>
                  <a:srgbClr val="CF2C85"/>
                </a:solidFill>
                <a:latin typeface="Trebuchet MS" panose="020B0603020202020204" pitchFamily="34" charset="0"/>
              </a:rPr>
              <a:t>multiple </a:t>
            </a:r>
            <a:r>
              <a:rPr lang="en-US" sz="2000" dirty="0" smtClean="0">
                <a:solidFill>
                  <a:srgbClr val="CF2C85"/>
                </a:solidFill>
                <a:latin typeface="Trebuchet MS" panose="020B0603020202020204" pitchFamily="34" charset="0"/>
              </a:rPr>
              <a:t/>
            </a:r>
            <a:br>
              <a:rPr lang="en-US" sz="2000" dirty="0" smtClean="0">
                <a:solidFill>
                  <a:srgbClr val="CF2C85"/>
                </a:solidFill>
                <a:latin typeface="Trebuchet MS" panose="020B0603020202020204" pitchFamily="34" charset="0"/>
              </a:rPr>
            </a:br>
            <a:r>
              <a:rPr lang="en-US" sz="2000" dirty="0" smtClean="0">
                <a:solidFill>
                  <a:srgbClr val="CF2C85"/>
                </a:solidFill>
                <a:latin typeface="Trebuchet MS" panose="020B0603020202020204" pitchFamily="34" charset="0"/>
              </a:rPr>
              <a:t>sensing </a:t>
            </a:r>
            <a:r>
              <a:rPr lang="en-US" sz="2000" dirty="0">
                <a:solidFill>
                  <a:srgbClr val="CF2C85"/>
                </a:solidFill>
                <a:latin typeface="Trebuchet MS" panose="020B0603020202020204" pitchFamily="34" charset="0"/>
              </a:rPr>
              <a:t>modalities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touch + sound +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vision) </a:t>
            </a: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accurately and robustly estimate the </a:t>
            </a: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sz="2000" dirty="0" smtClean="0">
                <a:solidFill>
                  <a:srgbClr val="CF2C85"/>
                </a:solidFill>
                <a:latin typeface="Trebuchet MS" panose="020B0603020202020204" pitchFamily="34" charset="0"/>
              </a:rPr>
              <a:t>physical </a:t>
            </a:r>
            <a:r>
              <a:rPr lang="en-US" sz="2000" dirty="0">
                <a:solidFill>
                  <a:srgbClr val="CF2C85"/>
                </a:solidFill>
                <a:latin typeface="Trebuchet MS" panose="020B0603020202020204" pitchFamily="34" charset="0"/>
              </a:rPr>
              <a:t>properties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of objects </a:t>
            </a: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noisy </a:t>
            </a: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potentially ambiguous </a:t>
            </a: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environments</a:t>
            </a:r>
            <a:endParaRPr 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64" y="1601488"/>
            <a:ext cx="4924976" cy="2884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CORSMAL">
            <a:extLst>
              <a:ext uri="{FF2B5EF4-FFF2-40B4-BE49-F238E27FC236}">
                <a16:creationId xmlns="" xmlns:a16="http://schemas.microsoft.com/office/drawing/2014/main" id="{57E8CAB1-C1E8-4D1D-86FE-63FCCCF8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5965226"/>
            <a:ext cx="2284536" cy="68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1399" y="6346617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Trebuchet MS" panose="020B0603020202020204" pitchFamily="34" charset="0"/>
              </a:rPr>
              <a:t>@</a:t>
            </a:r>
            <a:r>
              <a:rPr lang="en-GB" sz="1400" dirty="0" err="1">
                <a:latin typeface="Trebuchet MS" panose="020B0603020202020204" pitchFamily="34" charset="0"/>
              </a:rPr>
              <a:t>corsmal</a:t>
            </a:r>
            <a:endParaRPr lang="en-GB" sz="1400" dirty="0"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027" y="6338997"/>
            <a:ext cx="2789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rebuchet MS" panose="020B0603020202020204" pitchFamily="34" charset="0"/>
              </a:rPr>
              <a:t>http://corsmal.eecs.qmul.ac.uk</a:t>
            </a:r>
            <a:endParaRPr lang="en-GB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129FB1"/>
                </a:solidFill>
                <a:latin typeface="Trebuchet MS" panose="020B0603020202020204" pitchFamily="34" charset="0"/>
              </a:rPr>
              <a:t>Recognition: examples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1399" y="6346617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Trebuchet MS" panose="020B0603020202020204" pitchFamily="34" charset="0"/>
              </a:rPr>
              <a:t>@</a:t>
            </a:r>
            <a:r>
              <a:rPr lang="en-GB" sz="1400" dirty="0" err="1">
                <a:latin typeface="Trebuchet MS" panose="020B0603020202020204" pitchFamily="34" charset="0"/>
              </a:rPr>
              <a:t>corsmal</a:t>
            </a:r>
            <a:endParaRPr lang="en-GB" sz="1400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D02668F-8D33-4811-8EBC-CE49900FCE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04" r="32362"/>
          <a:stretch/>
        </p:blipFill>
        <p:spPr>
          <a:xfrm>
            <a:off x="413358" y="1302214"/>
            <a:ext cx="3031299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29E623C-74DD-46B8-B6F8-1347E81423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107" r="32814"/>
          <a:stretch/>
        </p:blipFill>
        <p:spPr>
          <a:xfrm>
            <a:off x="3457183" y="1302214"/>
            <a:ext cx="2918565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65C0A2E-E75B-4C0B-8C93-48F5A4FC45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202" r="11737" b="22906"/>
          <a:stretch/>
        </p:blipFill>
        <p:spPr>
          <a:xfrm>
            <a:off x="6701426" y="224980"/>
            <a:ext cx="5029663" cy="3069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A68DE3-264F-4380-8539-8468403F020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901" r="12489" b="21836"/>
          <a:stretch/>
        </p:blipFill>
        <p:spPr>
          <a:xfrm>
            <a:off x="6701426" y="3380635"/>
            <a:ext cx="5047987" cy="3143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0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129FB1"/>
                </a:solidFill>
                <a:latin typeface="Trebuchet MS" panose="020B0603020202020204" pitchFamily="34" charset="0"/>
              </a:rPr>
              <a:t>Recognition: challenges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1399" y="6346617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Trebuchet MS" panose="020B0603020202020204" pitchFamily="34" charset="0"/>
              </a:rPr>
              <a:t>@</a:t>
            </a:r>
            <a:r>
              <a:rPr lang="en-GB" sz="1400" dirty="0" err="1">
                <a:latin typeface="Trebuchet MS" panose="020B0603020202020204" pitchFamily="34" charset="0"/>
              </a:rPr>
              <a:t>corsmal</a:t>
            </a:r>
            <a:endParaRPr lang="en-GB" sz="1400" dirty="0">
              <a:latin typeface="Trebuchet MS" panose="020B0603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9BFBD8-D143-481D-8832-C9BE495DD1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807" r="32211"/>
          <a:stretch/>
        </p:blipFill>
        <p:spPr>
          <a:xfrm>
            <a:off x="425884" y="1377370"/>
            <a:ext cx="2993721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F27BEF4-182B-4F92-A0A7-F140C1084F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656" r="32362"/>
          <a:stretch/>
        </p:blipFill>
        <p:spPr>
          <a:xfrm>
            <a:off x="3419606" y="1389895"/>
            <a:ext cx="2993720" cy="468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35DF1842-4F9F-443C-9AE9-7054A27FCB6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52" r="11435" b="19962"/>
          <a:stretch/>
        </p:blipFill>
        <p:spPr>
          <a:xfrm>
            <a:off x="6576165" y="1903462"/>
            <a:ext cx="5298510" cy="3335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Oval 2"/>
          <p:cNvSpPr/>
          <p:nvPr/>
        </p:nvSpPr>
        <p:spPr>
          <a:xfrm>
            <a:off x="7816241" y="2141951"/>
            <a:ext cx="1803748" cy="107723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 rot="5400000">
            <a:off x="10473841" y="2970755"/>
            <a:ext cx="1803748" cy="107723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 rot="5400000">
            <a:off x="4515628" y="4027116"/>
            <a:ext cx="1803748" cy="107723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 rot="5400000">
            <a:off x="1649256" y="4580348"/>
            <a:ext cx="1803748" cy="107723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8359031" y="3899768"/>
            <a:ext cx="1447258" cy="2032547"/>
            <a:chOff x="8359031" y="3899768"/>
            <a:chExt cx="1447258" cy="2032547"/>
          </a:xfrm>
        </p:grpSpPr>
        <p:sp>
          <p:nvSpPr>
            <p:cNvPr id="18" name="Oval 17"/>
            <p:cNvSpPr/>
            <p:nvPr/>
          </p:nvSpPr>
          <p:spPr>
            <a:xfrm rot="5400000">
              <a:off x="7995776" y="4263023"/>
              <a:ext cx="1803748" cy="1077238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81786" y="5285984"/>
              <a:ext cx="524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solidFill>
                    <a:srgbClr val="FF0000"/>
                  </a:solidFill>
                </a:rPr>
                <a:t>!!</a:t>
              </a:r>
              <a:endParaRPr lang="en-GB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6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129FB1"/>
                </a:solidFill>
                <a:latin typeface="Trebuchet MS" panose="020B0603020202020204" pitchFamily="34" charset="0"/>
              </a:rPr>
              <a:t>Objectives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3400" y="1414634"/>
            <a:ext cx="11198352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382">
              <a:spcBef>
                <a:spcPts val="500"/>
              </a:spcBef>
              <a:buFontTx/>
              <a:buChar char="-"/>
              <a:defRPr/>
            </a:pP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To define </a:t>
            </a:r>
            <a:r>
              <a:rPr lang="en-GB" sz="2000" kern="0" dirty="0">
                <a:solidFill>
                  <a:schemeClr val="accent2"/>
                </a:solidFill>
                <a:latin typeface="Trebuchet MS" panose="020B0603020202020204" pitchFamily="34" charset="0"/>
              </a:rPr>
              <a:t>learning architectures </a:t>
            </a:r>
          </a:p>
          <a:p>
            <a:pPr marL="800100" lvl="2" indent="-342900" defTabSz="914382">
              <a:spcBef>
                <a:spcPts val="500"/>
              </a:spcBef>
              <a:buFontTx/>
              <a:buChar char="-"/>
              <a:defRPr/>
            </a:pP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for multimodal sensory data </a:t>
            </a:r>
          </a:p>
          <a:p>
            <a:pPr marL="800100" lvl="2" indent="-342900" defTabSz="914382">
              <a:spcBef>
                <a:spcPts val="500"/>
              </a:spcBef>
              <a:buFontTx/>
              <a:buChar char="-"/>
              <a:defRPr/>
            </a:pP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for aggregated data from different </a:t>
            </a: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environments</a:t>
            </a:r>
          </a:p>
          <a:p>
            <a:pPr marL="457200" lvl="2" defTabSz="914382">
              <a:spcBef>
                <a:spcPts val="500"/>
              </a:spcBef>
              <a:defRPr/>
            </a:pP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lvl="1" indent="-342900" defTabSz="914382">
              <a:spcBef>
                <a:spcPts val="500"/>
              </a:spcBef>
              <a:buFontTx/>
              <a:buChar char="-"/>
              <a:defRPr/>
            </a:pP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 learn </a:t>
            </a: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and </a:t>
            </a:r>
            <a:r>
              <a:rPr lang="en-GB" sz="2000" kern="0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adapt</a:t>
            </a: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across manipulators</a:t>
            </a: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tasks, </a:t>
            </a: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sensing </a:t>
            </a: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configurations and </a:t>
            </a: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environments</a:t>
            </a:r>
            <a:endParaRPr lang="en-GB" sz="20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lvl="1" defTabSz="914382">
              <a:spcBef>
                <a:spcPts val="500"/>
              </a:spcBef>
              <a:defRPr/>
            </a:pPr>
            <a:endParaRPr lang="en-GB" sz="20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lvl="1" indent="-342900" defTabSz="914382">
              <a:spcBef>
                <a:spcPts val="500"/>
              </a:spcBef>
              <a:buFontTx/>
              <a:buChar char="-"/>
              <a:defRPr/>
            </a:pP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 </a:t>
            </a: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continually </a:t>
            </a:r>
            <a:r>
              <a:rPr lang="en-GB" sz="2000" kern="0" dirty="0">
                <a:solidFill>
                  <a:schemeClr val="accent2"/>
                </a:solidFill>
                <a:latin typeface="Trebuchet MS" panose="020B0603020202020204" pitchFamily="34" charset="0"/>
              </a:rPr>
              <a:t>improve</a:t>
            </a: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the adaptability and </a:t>
            </a: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/>
            </a:r>
            <a:b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robustness </a:t>
            </a: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of the learned </a:t>
            </a: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models</a:t>
            </a:r>
          </a:p>
          <a:p>
            <a:pPr marL="342900" lvl="1" indent="-342900" defTabSz="914382">
              <a:spcBef>
                <a:spcPts val="500"/>
              </a:spcBef>
              <a:buFontTx/>
              <a:buChar char="-"/>
              <a:defRPr/>
            </a:pPr>
            <a:endParaRPr lang="en-GB" sz="2000" kern="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342900" lvl="1" indent="-342900" defTabSz="914382">
              <a:spcBef>
                <a:spcPts val="500"/>
              </a:spcBef>
              <a:buFontTx/>
              <a:buChar char="-"/>
              <a:defRPr/>
            </a:pP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To </a:t>
            </a:r>
            <a:r>
              <a:rPr lang="en-GB" sz="2000" kern="0" dirty="0">
                <a:solidFill>
                  <a:schemeClr val="accent2"/>
                </a:solidFill>
                <a:latin typeface="Trebuchet MS" panose="020B0603020202020204" pitchFamily="34" charset="0"/>
              </a:rPr>
              <a:t>generalise</a:t>
            </a:r>
            <a:r>
              <a:rPr lang="en-GB" sz="20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capabilities across tasks and </a:t>
            </a:r>
            <a:r>
              <a:rPr lang="en-GB" sz="20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sites</a:t>
            </a:r>
          </a:p>
        </p:txBody>
      </p:sp>
      <p:pic>
        <p:nvPicPr>
          <p:cNvPr id="5" name="Picture 4" descr="CORSMAL">
            <a:extLst>
              <a:ext uri="{FF2B5EF4-FFF2-40B4-BE49-F238E27FC236}">
                <a16:creationId xmlns="" xmlns:a16="http://schemas.microsoft.com/office/drawing/2014/main" id="{57E8CAB1-C1E8-4D1D-86FE-63FCCCF8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5965226"/>
            <a:ext cx="2284536" cy="68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1399" y="6346617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Trebuchet MS" panose="020B0603020202020204" pitchFamily="34" charset="0"/>
              </a:rPr>
              <a:t>@</a:t>
            </a:r>
            <a:r>
              <a:rPr lang="en-GB" sz="1400" dirty="0" err="1">
                <a:latin typeface="Trebuchet MS" panose="020B0603020202020204" pitchFamily="34" charset="0"/>
              </a:rPr>
              <a:t>corsmal</a:t>
            </a:r>
            <a:endParaRPr lang="en-GB" sz="1400" dirty="0">
              <a:latin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8027" y="6338997"/>
            <a:ext cx="2789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rebuchet MS" panose="020B0603020202020204" pitchFamily="34" charset="0"/>
              </a:rPr>
              <a:t>http://corsmal.eecs.qmul.ac.uk</a:t>
            </a:r>
            <a:endParaRPr lang="en-GB" sz="1400" dirty="0">
              <a:latin typeface="Trebuchet MS" panose="020B06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5" y="1869443"/>
            <a:ext cx="4623323" cy="25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SMAL">
            <a:extLst>
              <a:ext uri="{FF2B5EF4-FFF2-40B4-BE49-F238E27FC236}">
                <a16:creationId xmlns="" xmlns:a16="http://schemas.microsoft.com/office/drawing/2014/main" id="{57E8CAB1-C1E8-4D1D-86FE-63FCCCF8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5965226"/>
            <a:ext cx="2284536" cy="68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1788D419-1127-49E7-B2A1-5546D80E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4859" y="188708"/>
            <a:ext cx="2228942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marL="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4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9000">
                <a:solidFill>
                  <a:srgbClr val="333399"/>
                </a:solidFill>
                <a:latin typeface="+mn-lt"/>
              </a:defRPr>
            </a:lvl2pPr>
            <a:lvl3pPr marL="914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7700">
                <a:solidFill>
                  <a:srgbClr val="333399"/>
                </a:solidFill>
                <a:latin typeface="+mn-lt"/>
              </a:defRPr>
            </a:lvl3pPr>
            <a:lvl4pPr marL="1371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4pPr>
            <a:lvl5pPr marL="18288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5pPr>
            <a:lvl6pPr marL="22860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6pPr>
            <a:lvl7pPr marL="2743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7pPr>
            <a:lvl8pPr marL="3200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8pPr>
            <a:lvl9pPr marL="3657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US" sz="3200" dirty="0" smtClean="0">
                <a:solidFill>
                  <a:srgbClr val="129FB1"/>
                </a:solidFill>
                <a:latin typeface="Trebuchet MS" panose="020B0603020202020204" pitchFamily="34" charset="0"/>
                <a:ea typeface="+mj-ea"/>
                <a:cs typeface="+mj-cs"/>
              </a:rPr>
              <a:t>Sponsors</a:t>
            </a:r>
            <a:endParaRPr lang="en-GB" sz="2800" kern="0" dirty="0">
              <a:solidFill>
                <a:srgbClr val="129FB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07E7B4-5D0D-144B-BEEB-540E3693B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967" y="4353929"/>
            <a:ext cx="1939083" cy="48477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226157C3-103C-1643-9C0B-A4BD1599A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939" y="1789552"/>
            <a:ext cx="1811138" cy="724455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47E83CAF-BCE3-ED47-AC1E-5E97A4772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459" y="3059653"/>
            <a:ext cx="1490099" cy="63807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FC5EC400-811E-479A-B7A3-BDE2D65C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38" y="217283"/>
            <a:ext cx="3583112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marL="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4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9000">
                <a:solidFill>
                  <a:srgbClr val="333399"/>
                </a:solidFill>
                <a:latin typeface="+mn-lt"/>
              </a:defRPr>
            </a:lvl2pPr>
            <a:lvl3pPr marL="914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7700">
                <a:solidFill>
                  <a:srgbClr val="333399"/>
                </a:solidFill>
                <a:latin typeface="+mn-lt"/>
              </a:defRPr>
            </a:lvl3pPr>
            <a:lvl4pPr marL="1371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4pPr>
            <a:lvl5pPr marL="18288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5pPr>
            <a:lvl6pPr marL="22860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6pPr>
            <a:lvl7pPr marL="2743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7pPr>
            <a:lvl8pPr marL="3200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8pPr>
            <a:lvl9pPr marL="3657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US" sz="3200" dirty="0" smtClean="0">
                <a:solidFill>
                  <a:srgbClr val="129FB1"/>
                </a:solidFill>
                <a:latin typeface="Trebuchet MS" panose="020B0603020202020204" pitchFamily="34" charset="0"/>
                <a:ea typeface="+mj-ea"/>
                <a:cs typeface="+mj-cs"/>
              </a:rPr>
              <a:t>Team</a:t>
            </a:r>
            <a:endParaRPr lang="en-GB" sz="3200" dirty="0">
              <a:solidFill>
                <a:srgbClr val="129FB1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DF5709B-708C-4545-99FF-377AA8A9D9D3}"/>
              </a:ext>
            </a:extLst>
          </p:cNvPr>
          <p:cNvGrpSpPr/>
          <p:nvPr/>
        </p:nvGrpSpPr>
        <p:grpSpPr>
          <a:xfrm>
            <a:off x="468099" y="1789186"/>
            <a:ext cx="5395079" cy="3465052"/>
            <a:chOff x="1019855" y="22198115"/>
            <a:chExt cx="8782187" cy="5937435"/>
          </a:xfrm>
        </p:grpSpPr>
        <p:pic>
          <p:nvPicPr>
            <p:cNvPr id="13" name="Picture 12" descr="A person wearing a suit and tie&#10;&#10;Description automatically generated">
              <a:extLst>
                <a:ext uri="{FF2B5EF4-FFF2-40B4-BE49-F238E27FC236}">
                  <a16:creationId xmlns="" xmlns:a16="http://schemas.microsoft.com/office/drawing/2014/main" id="{AF8CBC50-CE51-4060-800E-93A989CC5847}"/>
                </a:ext>
              </a:extLst>
            </p:cNvPr>
            <p:cNvPicPr>
              <a:picLocks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" t="2505" r="-1714" b="19709"/>
            <a:stretch/>
          </p:blipFill>
          <p:spPr>
            <a:xfrm>
              <a:off x="1024418" y="22214436"/>
              <a:ext cx="1800000" cy="2160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562E392-EE93-45C5-A6BC-16FC9026C75E}"/>
                </a:ext>
              </a:extLst>
            </p:cNvPr>
            <p:cNvSpPr/>
            <p:nvPr/>
          </p:nvSpPr>
          <p:spPr>
            <a:xfrm>
              <a:off x="1247020" y="24321029"/>
              <a:ext cx="1354796" cy="580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kern="0" dirty="0" smtClean="0">
                  <a:solidFill>
                    <a:srgbClr val="000000"/>
                  </a:solidFill>
                  <a:latin typeface="Trebuchet MS" panose="020B0603020202020204" pitchFamily="34" charset="0"/>
                </a:rPr>
                <a:t>Andrea</a:t>
              </a:r>
              <a:endParaRPr lang="en-GB" sz="1600" dirty="0">
                <a:latin typeface="Trebuchet MS" panose="020B0603020202020204" pitchFamily="34" charset="0"/>
              </a:endParaRPr>
            </a:p>
          </p:txBody>
        </p:sp>
        <p:pic>
          <p:nvPicPr>
            <p:cNvPr id="15" name="Picture 2" descr="https://www.sems.qmul.ac.uk/content/staff/images/k_althoefer_qmul_ac_uk-original.jpg">
              <a:extLst>
                <a:ext uri="{FF2B5EF4-FFF2-40B4-BE49-F238E27FC236}">
                  <a16:creationId xmlns="" xmlns:a16="http://schemas.microsoft.com/office/drawing/2014/main" id="{1574A9D7-B1C4-4B09-8844-BE40B40A1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855" y="25390616"/>
              <a:ext cx="1809124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4AFAA90D-DDBD-4BD1-B991-2B4C4900D61C}"/>
                </a:ext>
              </a:extLst>
            </p:cNvPr>
            <p:cNvSpPr/>
            <p:nvPr/>
          </p:nvSpPr>
          <p:spPr>
            <a:xfrm>
              <a:off x="1277027" y="27555431"/>
              <a:ext cx="1294781" cy="580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kern="0" dirty="0" smtClean="0">
                  <a:solidFill>
                    <a:srgbClr val="000000"/>
                  </a:solidFill>
                  <a:latin typeface="Trebuchet MS" panose="020B0603020202020204" pitchFamily="34" charset="0"/>
                </a:rPr>
                <a:t>Kaspar</a:t>
              </a:r>
              <a:endParaRPr lang="en-GB" sz="1600" dirty="0">
                <a:latin typeface="Trebuchet MS" panose="020B0603020202020204" pitchFamily="34" charset="0"/>
              </a:endParaRPr>
            </a:p>
          </p:txBody>
        </p:sp>
        <p:pic>
          <p:nvPicPr>
            <p:cNvPr id="17" name="Picture 16" descr="A person wearing glasses and smiling at the camera&#10;&#10;Description automatically generated">
              <a:extLst>
                <a:ext uri="{FF2B5EF4-FFF2-40B4-BE49-F238E27FC236}">
                  <a16:creationId xmlns="" xmlns:a16="http://schemas.microsoft.com/office/drawing/2014/main" id="{285E1327-4DD5-4360-82F3-C03993AA2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8" t="7758" r="10433" b="10752"/>
            <a:stretch/>
          </p:blipFill>
          <p:spPr>
            <a:xfrm>
              <a:off x="3284275" y="22214436"/>
              <a:ext cx="1813903" cy="21600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C5AF077B-15E3-467D-BB6B-1C962AC63471}"/>
                </a:ext>
              </a:extLst>
            </p:cNvPr>
            <p:cNvSpPr/>
            <p:nvPr/>
          </p:nvSpPr>
          <p:spPr>
            <a:xfrm>
              <a:off x="3666478" y="24321029"/>
              <a:ext cx="1049497" cy="580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kern="0" dirty="0" smtClean="0">
                  <a:solidFill>
                    <a:srgbClr val="000000"/>
                  </a:solidFill>
                  <a:latin typeface="Trebuchet MS" panose="020B0603020202020204" pitchFamily="34" charset="0"/>
                </a:rPr>
                <a:t>Aude</a:t>
              </a:r>
              <a:endParaRPr lang="en-GB" sz="1600" dirty="0">
                <a:latin typeface="Trebuchet MS" panose="020B0603020202020204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D067618E-DF8E-4058-BC25-9396376E6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3" t="4319" r="9081" b="29038"/>
            <a:stretch/>
          </p:blipFill>
          <p:spPr>
            <a:xfrm>
              <a:off x="3284275" y="25390616"/>
              <a:ext cx="1813904" cy="2160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6FAE215-9575-4B95-9775-E3D3EC2EEBFC}"/>
                </a:ext>
              </a:extLst>
            </p:cNvPr>
            <p:cNvSpPr/>
            <p:nvPr/>
          </p:nvSpPr>
          <p:spPr>
            <a:xfrm>
              <a:off x="3477298" y="27555431"/>
              <a:ext cx="1427859" cy="580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kern="0" dirty="0" smtClean="0">
                  <a:solidFill>
                    <a:srgbClr val="000000"/>
                  </a:solidFill>
                  <a:latin typeface="Trebuchet MS" panose="020B0603020202020204" pitchFamily="34" charset="0"/>
                </a:rPr>
                <a:t>Ricardo</a:t>
              </a:r>
              <a:endParaRPr lang="en-GB" sz="1600" dirty="0">
                <a:latin typeface="Trebuchet MS" panose="020B0603020202020204" pitchFamily="34" charset="0"/>
              </a:endParaRPr>
            </a:p>
          </p:txBody>
        </p:sp>
        <p:pic>
          <p:nvPicPr>
            <p:cNvPr id="21" name="Picture 20" descr="A person in a blue shirt&#10;&#10;Description automatically generated">
              <a:extLst>
                <a:ext uri="{FF2B5EF4-FFF2-40B4-BE49-F238E27FC236}">
                  <a16:creationId xmlns="" xmlns:a16="http://schemas.microsoft.com/office/drawing/2014/main" id="{323C145F-0140-4478-A1C5-9A7CE3287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23" t="3652" r="6794" b="3414"/>
            <a:stretch/>
          </p:blipFill>
          <p:spPr>
            <a:xfrm>
              <a:off x="5559902" y="22198115"/>
              <a:ext cx="1774845" cy="21600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AF57C6FC-B135-4297-8BC3-50E1AC2AF0CF}"/>
                </a:ext>
              </a:extLst>
            </p:cNvPr>
            <p:cNvSpPr/>
            <p:nvPr/>
          </p:nvSpPr>
          <p:spPr>
            <a:xfrm>
              <a:off x="5829944" y="24321029"/>
              <a:ext cx="1234764" cy="580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kern="0" dirty="0" smtClean="0">
                  <a:solidFill>
                    <a:srgbClr val="000000"/>
                  </a:solidFill>
                  <a:latin typeface="Trebuchet MS" panose="020B0603020202020204" pitchFamily="34" charset="0"/>
                </a:rPr>
                <a:t>Pascal</a:t>
              </a:r>
              <a:endParaRPr lang="en-GB" sz="1600" dirty="0">
                <a:latin typeface="Trebuchet MS" panose="020B0603020202020204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9FC2897A-9655-46E5-9C87-ABBFB7E67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3952" t="7700" r="13639" b="14866"/>
            <a:stretch/>
          </p:blipFill>
          <p:spPr>
            <a:xfrm>
              <a:off x="5557316" y="25390616"/>
              <a:ext cx="1780018" cy="2160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5A60FA7C-2D5B-4E8D-9128-DAABD57591EB}"/>
                </a:ext>
              </a:extLst>
            </p:cNvPr>
            <p:cNvSpPr/>
            <p:nvPr/>
          </p:nvSpPr>
          <p:spPr>
            <a:xfrm>
              <a:off x="5583356" y="27555431"/>
              <a:ext cx="1727940" cy="580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kern="0" dirty="0" err="1" smtClean="0">
                  <a:solidFill>
                    <a:srgbClr val="000000"/>
                  </a:solidFill>
                  <a:latin typeface="Trebuchet MS" panose="020B0603020202020204" pitchFamily="34" charset="0"/>
                </a:rPr>
                <a:t>Apostolos</a:t>
              </a:r>
              <a:endParaRPr lang="en-GB" sz="1600" dirty="0">
                <a:latin typeface="Trebuchet MS" panose="020B0603020202020204" pitchFamily="34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AF1DB2BD-4087-4ACC-9B2F-CBE33DEF8A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77" t="5660" r="15677" b="25694"/>
            <a:stretch/>
          </p:blipFill>
          <p:spPr>
            <a:xfrm>
              <a:off x="7853081" y="22198115"/>
              <a:ext cx="1687246" cy="21600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7F74333B-0DAB-4484-B160-66F934EE336A}"/>
                </a:ext>
              </a:extLst>
            </p:cNvPr>
            <p:cNvSpPr/>
            <p:nvPr/>
          </p:nvSpPr>
          <p:spPr>
            <a:xfrm>
              <a:off x="7787070" y="24321029"/>
              <a:ext cx="1819268" cy="580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kern="0" dirty="0" smtClean="0">
                  <a:solidFill>
                    <a:srgbClr val="000000"/>
                  </a:solidFill>
                  <a:latin typeface="Trebuchet MS" panose="020B0603020202020204" pitchFamily="34" charset="0"/>
                </a:rPr>
                <a:t>Véronique</a:t>
              </a:r>
              <a:endParaRPr lang="en-GB" sz="1600" dirty="0">
                <a:latin typeface="Trebuchet MS" panose="020B0603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2DA20CC-F01F-4A16-8120-92ED14BF7E0B}"/>
                </a:ext>
              </a:extLst>
            </p:cNvPr>
            <p:cNvSpPr/>
            <p:nvPr/>
          </p:nvSpPr>
          <p:spPr>
            <a:xfrm>
              <a:off x="7591366" y="27555431"/>
              <a:ext cx="2210676" cy="580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kern="0" dirty="0" smtClean="0">
                  <a:solidFill>
                    <a:srgbClr val="000000"/>
                  </a:solidFill>
                  <a:latin typeface="Trebuchet MS" panose="020B0603020202020204" pitchFamily="34" charset="0"/>
                </a:rPr>
                <a:t>Konstantinos</a:t>
              </a:r>
              <a:endParaRPr lang="en-GB" sz="1600" kern="0" dirty="0">
                <a:solidFill>
                  <a:srgbClr val="000000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E7B88B06-78A4-4829-A082-249D5395ED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204" t="2054" r="14901" b="2921"/>
            <a:stretch/>
          </p:blipFill>
          <p:spPr>
            <a:xfrm>
              <a:off x="7788677" y="25374295"/>
              <a:ext cx="1816056" cy="2160000"/>
            </a:xfrm>
            <a:prstGeom prst="rect">
              <a:avLst/>
            </a:prstGeom>
          </p:spPr>
        </p:pic>
      </p:grpSp>
      <p:pic>
        <p:nvPicPr>
          <p:cNvPr id="30" name="Picture 7" descr="A picture containing tableware&#10;&#10;Description generated with very high confidence">
            <a:extLst>
              <a:ext uri="{FF2B5EF4-FFF2-40B4-BE49-F238E27FC236}">
                <a16:creationId xmlns:a16="http://schemas.microsoft.com/office/drawing/2014/main" xmlns="" id="{1D46CB19-5D10-43EC-AEB5-C5F57F7D02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328" y="6127295"/>
            <a:ext cx="1901952" cy="502664"/>
          </a:xfrm>
          <a:prstGeom prst="rect">
            <a:avLst/>
          </a:prstGeom>
        </p:spPr>
      </p:pic>
      <p:sp>
        <p:nvSpPr>
          <p:cNvPr id="40" name="Rectangle 72">
            <a:extLst>
              <a:ext uri="{FF2B5EF4-FFF2-40B4-BE49-F238E27FC236}">
                <a16:creationId xmlns="" xmlns:a16="http://schemas.microsoft.com/office/drawing/2014/main" id="{DD380A94-4791-4F5D-92B7-84BC7F90D5A3}"/>
              </a:ext>
            </a:extLst>
          </p:cNvPr>
          <p:cNvSpPr/>
          <p:nvPr/>
        </p:nvSpPr>
        <p:spPr>
          <a:xfrm>
            <a:off x="4400105" y="5993321"/>
            <a:ext cx="2838895" cy="7150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Contact:</a:t>
            </a:r>
          </a:p>
          <a:p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a.cavallaro@qmul.ac.uk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010D11E-F887-403E-B596-20FF806887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31" y="3080684"/>
            <a:ext cx="1656993" cy="66740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6C8EAE7C-2D13-40E3-9DA2-964C06C0E197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2" b="19801"/>
          <a:stretch/>
        </p:blipFill>
        <p:spPr>
          <a:xfrm>
            <a:off x="6549887" y="4353024"/>
            <a:ext cx="1815681" cy="502613"/>
          </a:xfrm>
          <a:prstGeom prst="rect">
            <a:avLst/>
          </a:prstGeom>
        </p:spPr>
      </p:pic>
      <p:pic>
        <p:nvPicPr>
          <p:cNvPr id="44" name="Picture 1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9867E28-3EEE-448E-9560-E046C869875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07239" y="1829721"/>
            <a:ext cx="2300976" cy="622909"/>
          </a:xfrm>
          <a:prstGeom prst="rect">
            <a:avLst/>
          </a:prstGeom>
        </p:spPr>
      </p:pic>
      <p:sp>
        <p:nvSpPr>
          <p:cNvPr id="45" name="Rectangle 3">
            <a:extLst>
              <a:ext uri="{FF2B5EF4-FFF2-40B4-BE49-F238E27FC236}">
                <a16:creationId xmlns="" xmlns:a16="http://schemas.microsoft.com/office/drawing/2014/main" id="{268B1BFC-61C7-4E46-A011-1E721F2A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341" y="192686"/>
            <a:ext cx="3162899" cy="70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95226" tIns="147613" rIns="295226" bIns="147613" numCol="1" anchor="t" anchorCtr="0" compatLnSpc="1">
            <a:prstTxWarp prst="textNoShape">
              <a:avLst/>
            </a:prstTxWarp>
          </a:bodyPr>
          <a:lstStyle>
            <a:lvl1pPr marL="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04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9000">
                <a:solidFill>
                  <a:srgbClr val="333399"/>
                </a:solidFill>
                <a:latin typeface="+mn-lt"/>
              </a:defRPr>
            </a:lvl2pPr>
            <a:lvl3pPr marL="914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7700">
                <a:solidFill>
                  <a:srgbClr val="333399"/>
                </a:solidFill>
                <a:latin typeface="+mn-lt"/>
              </a:defRPr>
            </a:lvl3pPr>
            <a:lvl4pPr marL="1371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4pPr>
            <a:lvl5pPr marL="18288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5pPr>
            <a:lvl6pPr marL="22860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6pPr>
            <a:lvl7pPr marL="27432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7pPr>
            <a:lvl8pPr marL="32004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8pPr>
            <a:lvl9pPr marL="3657600" indent="0" algn="ctr" defTabSz="2951163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500">
                <a:solidFill>
                  <a:srgbClr val="333399"/>
                </a:solidFill>
                <a:latin typeface="+mn-lt"/>
              </a:defRPr>
            </a:lvl9pPr>
          </a:lstStyle>
          <a:p>
            <a:pPr algn="just">
              <a:spcBef>
                <a:spcPts val="500"/>
              </a:spcBef>
            </a:pPr>
            <a:r>
              <a:rPr lang="en-US" sz="3200" kern="0" dirty="0" smtClean="0">
                <a:solidFill>
                  <a:srgbClr val="129FB1"/>
                </a:solidFill>
                <a:latin typeface="Trebuchet MS" panose="020B0603020202020204" pitchFamily="34" charset="0"/>
              </a:rPr>
              <a:t>Partners</a:t>
            </a:r>
            <a:endParaRPr lang="en-US" sz="3200" kern="0" dirty="0">
              <a:solidFill>
                <a:srgbClr val="129FB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7_SB - v2" id="{35FD72F0-4EB4-4320-886A-1A14372861A7}" vid="{26B3EEDE-3F6E-4A81-A5BC-9854D12DC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D695EA-122F-4DFE-97F3-527E20CFE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A5C20-79C6-4039-B360-62EEBAFC63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261FD-2762-49FB-A79D-ADBF2F86B945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6dc4bcd6-49db-4c07-9060-8acfc67cef9f"/>
    <ds:schemaRef ds:uri="http://purl.org/dc/terms/"/>
    <ds:schemaRef ds:uri="http://www.w3.org/XML/1998/namespace"/>
    <ds:schemaRef ds:uri="http://schemas.openxmlformats.org/package/2006/metadata/core-properties"/>
    <ds:schemaRef ds:uri="fb0879af-3eba-417a-a55a-ffe6dcd6ca7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TF16411196</Template>
  <TotalTime>0</TotalTime>
  <Words>98</Words>
  <Application>Microsoft Office PowerPoint</Application>
  <PresentationFormat>Widescreen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Office Theme</vt:lpstr>
      <vt:lpstr>CORSMAL Collaborative Object Recognition,  Shared Manipulation And Learning   Open Science Session  CHIST-ERA Projects Seminar 2019     </vt:lpstr>
      <vt:lpstr>Scope</vt:lpstr>
      <vt:lpstr>Aims</vt:lpstr>
      <vt:lpstr>Recognition: examples</vt:lpstr>
      <vt:lpstr>Recognition: challenges</vt:lpstr>
      <vt:lpstr>Objectives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2019-02-01T13:25:16Z</dcterms:created>
  <dcterms:modified xsi:type="dcterms:W3CDTF">2019-04-02T21:55:52Z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