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handoutMasterIdLst>
    <p:handoutMasterId r:id="rId8"/>
  </p:handoutMasterIdLst>
  <p:sldIdLst>
    <p:sldId id="277" r:id="rId2"/>
    <p:sldId id="429" r:id="rId3"/>
    <p:sldId id="442" r:id="rId4"/>
    <p:sldId id="434" r:id="rId5"/>
    <p:sldId id="293" r:id="rId6"/>
  </p:sldIdLst>
  <p:sldSz cx="12192000" cy="6858000"/>
  <p:notesSz cx="6858000" cy="9144000"/>
  <p:embeddedFontLst>
    <p:embeddedFont>
      <p:font typeface="맑은 고딕" panose="020B0503020000020004" pitchFamily="34" charset="-127"/>
      <p:regular r:id="rId9"/>
      <p:bold r:id="rId10"/>
    </p:embeddedFont>
    <p:embeddedFont>
      <p:font typeface="Knewave" panose="020B0604020202020204" charset="0"/>
      <p:regular r:id="rId11"/>
    </p:embeddedFont>
    <p:embeddedFont>
      <p:font typeface="Poppins Light" panose="00000400000000000000" pitchFamily="2" charset="0"/>
      <p:regular r:id="rId12"/>
      <p:italic r:id="rId1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MO" initials="M" lastIdx="3" clrIdx="0">
    <p:extLst>
      <p:ext uri="{19B8F6BF-5375-455C-9EA6-DF929625EA0E}">
        <p15:presenceInfo xmlns:p15="http://schemas.microsoft.com/office/powerpoint/2012/main" userId="MOM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018"/>
    <a:srgbClr val="DD3652"/>
    <a:srgbClr val="183F2C"/>
    <a:srgbClr val="52B69F"/>
    <a:srgbClr val="FFDA53"/>
    <a:srgbClr val="6EBED1"/>
    <a:srgbClr val="A9D8E2"/>
    <a:srgbClr val="FFFA45"/>
    <a:srgbClr val="515088"/>
    <a:srgbClr val="FF77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BE047-D267-4BBD-91EA-857AA158E954}" v="131" dt="2023-06-29T10:22:31.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5" autoAdjust="0"/>
    <p:restoredTop sz="91503" autoAdjust="0"/>
  </p:normalViewPr>
  <p:slideViewPr>
    <p:cSldViewPr snapToGrid="0">
      <p:cViewPr varScale="1">
        <p:scale>
          <a:sx n="75" d="100"/>
          <a:sy n="75" d="100"/>
        </p:scale>
        <p:origin x="298" y="-9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668"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a Vass" userId="5c394c33f44d616e" providerId="LiveId" clId="{A3D31E75-EE04-415B-AD8F-4F8E5BADBA76}"/>
    <pc:docChg chg="undo redo custSel modSld">
      <pc:chgData name="Ariana Vass" userId="5c394c33f44d616e" providerId="LiveId" clId="{A3D31E75-EE04-415B-AD8F-4F8E5BADBA76}" dt="2023-06-29T11:20:16.751" v="195" actId="1076"/>
      <pc:docMkLst>
        <pc:docMk/>
      </pc:docMkLst>
      <pc:sldChg chg="modSp mod setBg modNotesTx">
        <pc:chgData name="Ariana Vass" userId="5c394c33f44d616e" providerId="LiveId" clId="{A3D31E75-EE04-415B-AD8F-4F8E5BADBA76}" dt="2023-06-29T11:20:16.751" v="195" actId="1076"/>
        <pc:sldMkLst>
          <pc:docMk/>
          <pc:sldMk cId="2445113572" sldId="429"/>
        </pc:sldMkLst>
        <pc:spChg chg="mod">
          <ac:chgData name="Ariana Vass" userId="5c394c33f44d616e" providerId="LiveId" clId="{A3D31E75-EE04-415B-AD8F-4F8E5BADBA76}" dt="2023-06-29T11:19:44.081" v="191" actId="26606"/>
          <ac:spMkLst>
            <pc:docMk/>
            <pc:sldMk cId="2445113572" sldId="429"/>
            <ac:spMk id="4" creationId="{F1FFBDE8-8D4E-D875-0D23-9267E324A04A}"/>
          </ac:spMkLst>
        </pc:spChg>
        <pc:spChg chg="mod">
          <ac:chgData name="Ariana Vass" userId="5c394c33f44d616e" providerId="LiveId" clId="{A3D31E75-EE04-415B-AD8F-4F8E5BADBA76}" dt="2023-06-29T11:19:44.081" v="191" actId="26606"/>
          <ac:spMkLst>
            <pc:docMk/>
            <pc:sldMk cId="2445113572" sldId="429"/>
            <ac:spMk id="10" creationId="{FA61D43E-A512-437B-B1EF-3CD98BB7CF95}"/>
          </ac:spMkLst>
        </pc:spChg>
        <pc:spChg chg="mod">
          <ac:chgData name="Ariana Vass" userId="5c394c33f44d616e" providerId="LiveId" clId="{A3D31E75-EE04-415B-AD8F-4F8E5BADBA76}" dt="2023-06-29T11:19:58.071" v="193" actId="1076"/>
          <ac:spMkLst>
            <pc:docMk/>
            <pc:sldMk cId="2445113572" sldId="429"/>
            <ac:spMk id="11" creationId="{77D35DB5-B734-47AC-A53F-F53253048560}"/>
          </ac:spMkLst>
        </pc:spChg>
        <pc:spChg chg="mod">
          <ac:chgData name="Ariana Vass" userId="5c394c33f44d616e" providerId="LiveId" clId="{A3D31E75-EE04-415B-AD8F-4F8E5BADBA76}" dt="2023-06-29T11:19:44.081" v="191" actId="26606"/>
          <ac:spMkLst>
            <pc:docMk/>
            <pc:sldMk cId="2445113572" sldId="429"/>
            <ac:spMk id="12" creationId="{8F41C07A-59A1-43C5-B8D9-9C4CBA70206C}"/>
          </ac:spMkLst>
        </pc:spChg>
        <pc:spChg chg="mod">
          <ac:chgData name="Ariana Vass" userId="5c394c33f44d616e" providerId="LiveId" clId="{A3D31E75-EE04-415B-AD8F-4F8E5BADBA76}" dt="2023-06-29T11:19:44.081" v="191" actId="26606"/>
          <ac:spMkLst>
            <pc:docMk/>
            <pc:sldMk cId="2445113572" sldId="429"/>
            <ac:spMk id="13" creationId="{CC2921EB-10D7-4970-9861-F0E7F5B84F13}"/>
          </ac:spMkLst>
        </pc:spChg>
        <pc:spChg chg="mod">
          <ac:chgData name="Ariana Vass" userId="5c394c33f44d616e" providerId="LiveId" clId="{A3D31E75-EE04-415B-AD8F-4F8E5BADBA76}" dt="2023-06-29T11:19:44.081" v="191" actId="26606"/>
          <ac:spMkLst>
            <pc:docMk/>
            <pc:sldMk cId="2445113572" sldId="429"/>
            <ac:spMk id="14" creationId="{DE3477B1-135C-4BE3-B61C-64A21A85CB7F}"/>
          </ac:spMkLst>
        </pc:spChg>
        <pc:picChg chg="mod">
          <ac:chgData name="Ariana Vass" userId="5c394c33f44d616e" providerId="LiveId" clId="{A3D31E75-EE04-415B-AD8F-4F8E5BADBA76}" dt="2023-06-29T11:20:12.665" v="194" actId="1076"/>
          <ac:picMkLst>
            <pc:docMk/>
            <pc:sldMk cId="2445113572" sldId="429"/>
            <ac:picMk id="3" creationId="{2BE5DD1F-8AD5-6D82-6C2E-2C48C7B77317}"/>
          </ac:picMkLst>
        </pc:picChg>
        <pc:picChg chg="mod">
          <ac:chgData name="Ariana Vass" userId="5c394c33f44d616e" providerId="LiveId" clId="{A3D31E75-EE04-415B-AD8F-4F8E5BADBA76}" dt="2023-06-29T11:20:16.751" v="195" actId="1076"/>
          <ac:picMkLst>
            <pc:docMk/>
            <pc:sldMk cId="2445113572" sldId="429"/>
            <ac:picMk id="15" creationId="{7006DA8C-F616-4E5E-8AC6-09607EB43B26}"/>
          </ac:picMkLst>
        </pc:picChg>
      </pc:sldChg>
      <pc:sldChg chg="modSp mod modNotesTx">
        <pc:chgData name="Ariana Vass" userId="5c394c33f44d616e" providerId="LiveId" clId="{A3D31E75-EE04-415B-AD8F-4F8E5BADBA76}" dt="2023-06-29T11:16:07.121" v="166" actId="1076"/>
        <pc:sldMkLst>
          <pc:docMk/>
          <pc:sldMk cId="569435613" sldId="434"/>
        </pc:sldMkLst>
        <pc:spChg chg="mod">
          <ac:chgData name="Ariana Vass" userId="5c394c33f44d616e" providerId="LiveId" clId="{A3D31E75-EE04-415B-AD8F-4F8E5BADBA76}" dt="2023-06-29T11:16:07.121" v="166" actId="1076"/>
          <ac:spMkLst>
            <pc:docMk/>
            <pc:sldMk cId="569435613" sldId="434"/>
            <ac:spMk id="15" creationId="{195FB154-3667-481F-A891-5144046A1304}"/>
          </ac:spMkLst>
        </pc:spChg>
        <pc:spChg chg="mod">
          <ac:chgData name="Ariana Vass" userId="5c394c33f44d616e" providerId="LiveId" clId="{A3D31E75-EE04-415B-AD8F-4F8E5BADBA76}" dt="2023-06-29T11:15:44.152" v="162" actId="1076"/>
          <ac:spMkLst>
            <pc:docMk/>
            <pc:sldMk cId="569435613" sldId="434"/>
            <ac:spMk id="23" creationId="{682A7EDA-189F-4BB8-A633-B8F9FC3598B0}"/>
          </ac:spMkLst>
        </pc:spChg>
        <pc:spChg chg="mod ord">
          <ac:chgData name="Ariana Vass" userId="5c394c33f44d616e" providerId="LiveId" clId="{A3D31E75-EE04-415B-AD8F-4F8E5BADBA76}" dt="2023-06-29T11:15:39.611" v="161" actId="1076"/>
          <ac:spMkLst>
            <pc:docMk/>
            <pc:sldMk cId="569435613" sldId="434"/>
            <ac:spMk id="24" creationId="{7C912758-9BFF-4A4C-B36E-A00EB59B4736}"/>
          </ac:spMkLst>
        </pc:spChg>
      </pc:sldChg>
      <pc:sldChg chg="modNotesTx">
        <pc:chgData name="Ariana Vass" userId="5c394c33f44d616e" providerId="LiveId" clId="{A3D31E75-EE04-415B-AD8F-4F8E5BADBA76}" dt="2023-06-29T11:09:55.535" v="138"/>
        <pc:sldMkLst>
          <pc:docMk/>
          <pc:sldMk cId="1106037901" sldId="4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9230B0E-39ED-45EA-AD95-669D0616B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a:extLst>
              <a:ext uri="{FF2B5EF4-FFF2-40B4-BE49-F238E27FC236}">
                <a16:creationId xmlns:a16="http://schemas.microsoft.com/office/drawing/2014/main" id="{AA82B798-201A-4B14-B1F0-6A660C5C72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E2F5857-B39B-4284-A086-C6DE2719C9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E3EF34-7656-4396-AEBE-2B554E5E9341}" type="slidenum">
              <a:rPr lang="ko-KR" altLang="en-US" smtClean="0"/>
              <a:t>‹#›</a:t>
            </a:fld>
            <a:endParaRPr lang="ko-KR" altLang="en-US"/>
          </a:p>
        </p:txBody>
      </p:sp>
    </p:spTree>
    <p:extLst>
      <p:ext uri="{BB962C8B-B14F-4D97-AF65-F5344CB8AC3E}">
        <p14:creationId xmlns:p14="http://schemas.microsoft.com/office/powerpoint/2010/main" val="169878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2023-06-29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Small enterprises definition: https://assets.publishing.service.gov.uk/government/uploads/system/uploads/attachment_data/file/961722/SME-Action-Plan.pdf pg.5</a:t>
            </a:r>
          </a:p>
          <a:p>
            <a:r>
              <a:rPr lang="en-GB" dirty="0"/>
              <a:t>Existing solutions: </a:t>
            </a:r>
          </a:p>
          <a:p>
            <a:r>
              <a:rPr lang="en-GB" dirty="0"/>
              <a:t>https://www.lloydsbank.com/assets/assets-business-banking/pdfs/from_now_to_net_zero.pdf pg.25-30</a:t>
            </a:r>
          </a:p>
          <a:p>
            <a:endParaRPr lang="en-GB" dirty="0"/>
          </a:p>
          <a:p>
            <a:endParaRPr lang="en-GB"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2</a:t>
            </a:fld>
            <a:endParaRPr lang="ko-KR" altLang="en-US"/>
          </a:p>
        </p:txBody>
      </p:sp>
    </p:spTree>
    <p:extLst>
      <p:ext uri="{BB962C8B-B14F-4D97-AF65-F5344CB8AC3E}">
        <p14:creationId xmlns:p14="http://schemas.microsoft.com/office/powerpoint/2010/main" val="154675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Small switches you can make: </a:t>
            </a:r>
          </a:p>
          <a:p>
            <a:r>
              <a:rPr lang="en-GB" dirty="0"/>
              <a:t>https://www.herts-iq.co.uk/10-tips-to-help-your-business-reach-carbon-net-zero/</a:t>
            </a:r>
          </a:p>
          <a:p>
            <a:r>
              <a:rPr lang="en-GB" dirty="0"/>
              <a:t>https://www.british-business-bank.co.uk/finance-hub/business-guidance/sustainability/net-zero-how-being-carbon-neutral-can-help-your-business-grow/</a:t>
            </a:r>
          </a:p>
          <a:p>
            <a:r>
              <a:rPr lang="en-GB" dirty="0"/>
              <a:t>https://greenly.earth/en-gb/blog/company-guide/carbon-accounting-all-you-need-to-know-in-2022</a:t>
            </a:r>
          </a:p>
          <a:p>
            <a:r>
              <a:rPr lang="en-GB" dirty="0"/>
              <a:t>Lloyd’s roadmap: </a:t>
            </a:r>
          </a:p>
          <a:p>
            <a:r>
              <a:rPr lang="en-GB" dirty="0"/>
              <a:t>https://www.lloydsbank.com/assets/assets-business-banking/pdfs/from_now_to_net_zero.pdf pg.21</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3</a:t>
            </a:fld>
            <a:endParaRPr lang="ko-KR" altLang="en-US"/>
          </a:p>
        </p:txBody>
      </p:sp>
    </p:spTree>
    <p:extLst>
      <p:ext uri="{BB962C8B-B14F-4D97-AF65-F5344CB8AC3E}">
        <p14:creationId xmlns:p14="http://schemas.microsoft.com/office/powerpoint/2010/main" val="164381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4</a:t>
            </a:fld>
            <a:endParaRPr lang="ko-KR" altLang="en-US"/>
          </a:p>
        </p:txBody>
      </p:sp>
    </p:spTree>
    <p:extLst>
      <p:ext uri="{BB962C8B-B14F-4D97-AF65-F5344CB8AC3E}">
        <p14:creationId xmlns:p14="http://schemas.microsoft.com/office/powerpoint/2010/main" val="14447139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PTMON title">
    <p:spTree>
      <p:nvGrpSpPr>
        <p:cNvPr id="1" name=""/>
        <p:cNvGrpSpPr/>
        <p:nvPr/>
      </p:nvGrpSpPr>
      <p:grpSpPr>
        <a:xfrm>
          <a:off x="0" y="0"/>
          <a:ext cx="0" cy="0"/>
          <a:chOff x="0" y="0"/>
          <a:chExt cx="0" cy="0"/>
        </a:xfrm>
      </p:grpSpPr>
      <p:pic>
        <p:nvPicPr>
          <p:cNvPr id="9" name="Graphic 3">
            <a:hlinkClick r:id="rId2"/>
            <a:extLst>
              <a:ext uri="{FF2B5EF4-FFF2-40B4-BE49-F238E27FC236}">
                <a16:creationId xmlns:a16="http://schemas.microsoft.com/office/drawing/2014/main" id="{225FECF5-38A0-436D-8732-B315EE35AC6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0" name="TextBox 9">
            <a:hlinkClick r:id="rId5"/>
            <a:extLst>
              <a:ext uri="{FF2B5EF4-FFF2-40B4-BE49-F238E27FC236}">
                <a16:creationId xmlns:a16="http://schemas.microsoft.com/office/drawing/2014/main" id="{18E7C788-C612-4EC7-9E9E-D0B8F5B2E6AF}"/>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1" name="Graphic 3">
            <a:hlinkClick r:id="rId2"/>
            <a:extLst>
              <a:ext uri="{FF2B5EF4-FFF2-40B4-BE49-F238E27FC236}">
                <a16:creationId xmlns:a16="http://schemas.microsoft.com/office/drawing/2014/main" id="{7BDC0A8C-7EC9-4BE6-9345-52918C2F7C4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2" name="TextBox 11">
            <a:hlinkClick r:id="rId5"/>
            <a:extLst>
              <a:ext uri="{FF2B5EF4-FFF2-40B4-BE49-F238E27FC236}">
                <a16:creationId xmlns:a16="http://schemas.microsoft.com/office/drawing/2014/main" id="{3CC2FE98-387A-4D9A-B6DE-6314B0517CBD}"/>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3" name="그림 12">
            <a:extLst>
              <a:ext uri="{FF2B5EF4-FFF2-40B4-BE49-F238E27FC236}">
                <a16:creationId xmlns:a16="http://schemas.microsoft.com/office/drawing/2014/main" id="{D934BF92-E141-4572-A365-AB70D4B749D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79466" y="5061888"/>
            <a:ext cx="2912534" cy="1796111"/>
          </a:xfrm>
          <a:prstGeom prst="rect">
            <a:avLst/>
          </a:prstGeom>
        </p:spPr>
      </p:pic>
      <p:pic>
        <p:nvPicPr>
          <p:cNvPr id="16" name="그림 15">
            <a:extLst>
              <a:ext uri="{FF2B5EF4-FFF2-40B4-BE49-F238E27FC236}">
                <a16:creationId xmlns:a16="http://schemas.microsoft.com/office/drawing/2014/main" id="{DAFC14B0-2FAC-4C0A-BD4D-C47410828CF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flipH="1">
            <a:off x="-1" y="5061888"/>
            <a:ext cx="2912534" cy="1796111"/>
          </a:xfrm>
          <a:prstGeom prst="rect">
            <a:avLst/>
          </a:prstGeom>
        </p:spPr>
      </p:pic>
      <p:pic>
        <p:nvPicPr>
          <p:cNvPr id="3" name="그림 2">
            <a:extLst>
              <a:ext uri="{FF2B5EF4-FFF2-40B4-BE49-F238E27FC236}">
                <a16:creationId xmlns:a16="http://schemas.microsoft.com/office/drawing/2014/main" id="{63A9622A-CEB6-4C68-A2EF-CB63639CD2C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44592" y="1312333"/>
            <a:ext cx="5851408" cy="4233334"/>
          </a:xfrm>
          <a:prstGeom prst="rect">
            <a:avLst/>
          </a:prstGeom>
        </p:spPr>
      </p:pic>
    </p:spTree>
    <p:extLst>
      <p:ext uri="{BB962C8B-B14F-4D97-AF65-F5344CB8AC3E}">
        <p14:creationId xmlns:p14="http://schemas.microsoft.com/office/powerpoint/2010/main" val="25494878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7" name="Graphic 3">
            <a:hlinkClick r:id="rId2"/>
            <a:extLst>
              <a:ext uri="{FF2B5EF4-FFF2-40B4-BE49-F238E27FC236}">
                <a16:creationId xmlns:a16="http://schemas.microsoft.com/office/drawing/2014/main" id="{8F0E22E2-BDF8-4241-9B28-B37C9EFC84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8" name="TextBox 7">
            <a:hlinkClick r:id="rId5"/>
            <a:extLst>
              <a:ext uri="{FF2B5EF4-FFF2-40B4-BE49-F238E27FC236}">
                <a16:creationId xmlns:a16="http://schemas.microsoft.com/office/drawing/2014/main" id="{EA656A5C-CCBA-41FD-A92B-54906FB4B0CD}"/>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9" name="Graphic 3">
            <a:hlinkClick r:id="rId2"/>
            <a:extLst>
              <a:ext uri="{FF2B5EF4-FFF2-40B4-BE49-F238E27FC236}">
                <a16:creationId xmlns:a16="http://schemas.microsoft.com/office/drawing/2014/main" id="{46F28720-AC59-4D4A-B634-591583854F4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0" name="TextBox 9">
            <a:hlinkClick r:id="rId5"/>
            <a:extLst>
              <a:ext uri="{FF2B5EF4-FFF2-40B4-BE49-F238E27FC236}">
                <a16:creationId xmlns:a16="http://schemas.microsoft.com/office/drawing/2014/main" id="{C3F7DA20-EFD3-4360-9629-1ABF92CC8AFB}"/>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16580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PTMON custom">
    <p:bg>
      <p:bgPr>
        <a:solidFill>
          <a:schemeClr val="bg1"/>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EBCF3ACF-EEFD-4189-A441-75D4B7493E8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5" name="TextBox 4">
            <a:hlinkClick r:id="rId5"/>
            <a:extLst>
              <a:ext uri="{FF2B5EF4-FFF2-40B4-BE49-F238E27FC236}">
                <a16:creationId xmlns:a16="http://schemas.microsoft.com/office/drawing/2014/main" id="{C2BDD03E-CC53-4C6E-9AC0-8B323268DAFA}"/>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Graphic 3">
            <a:hlinkClick r:id="rId2"/>
            <a:extLst>
              <a:ext uri="{FF2B5EF4-FFF2-40B4-BE49-F238E27FC236}">
                <a16:creationId xmlns:a16="http://schemas.microsoft.com/office/drawing/2014/main" id="{60494D5C-09B5-4D6B-A9F3-E9BE8ECA856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9" name="TextBox 8">
            <a:hlinkClick r:id="rId5"/>
            <a:extLst>
              <a:ext uri="{FF2B5EF4-FFF2-40B4-BE49-F238E27FC236}">
                <a16:creationId xmlns:a16="http://schemas.microsoft.com/office/drawing/2014/main" id="{78002771-1134-40A1-BFF1-4157BD3E888C}"/>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9" name="Graphic 3">
            <a:hlinkClick r:id="rId2"/>
            <a:extLst>
              <a:ext uri="{FF2B5EF4-FFF2-40B4-BE49-F238E27FC236}">
                <a16:creationId xmlns:a16="http://schemas.microsoft.com/office/drawing/2014/main" id="{EBA4E32C-7FB7-4424-82DF-8C415D385B7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0" name="TextBox 9">
            <a:hlinkClick r:id="rId5"/>
            <a:extLst>
              <a:ext uri="{FF2B5EF4-FFF2-40B4-BE49-F238E27FC236}">
                <a16:creationId xmlns:a16="http://schemas.microsoft.com/office/drawing/2014/main" id="{47D8641E-9E84-4903-96C0-000D94F79A9B}"/>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1" name="Graphic 3">
            <a:hlinkClick r:id="rId2"/>
            <a:extLst>
              <a:ext uri="{FF2B5EF4-FFF2-40B4-BE49-F238E27FC236}">
                <a16:creationId xmlns:a16="http://schemas.microsoft.com/office/drawing/2014/main" id="{57BCC008-0C1E-4C77-BAA1-86F6041326F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2" name="TextBox 11">
            <a:hlinkClick r:id="rId5"/>
            <a:extLst>
              <a:ext uri="{FF2B5EF4-FFF2-40B4-BE49-F238E27FC236}">
                <a16:creationId xmlns:a16="http://schemas.microsoft.com/office/drawing/2014/main" id="{A94D33B4-2AD9-48B6-A84D-7F09A79DF895}"/>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7929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sp>
        <p:nvSpPr>
          <p:cNvPr id="8" name="그림 개체 틀 4">
            <a:extLst>
              <a:ext uri="{FF2B5EF4-FFF2-40B4-BE49-F238E27FC236}">
                <a16:creationId xmlns:a16="http://schemas.microsoft.com/office/drawing/2014/main" id="{55D9A6B4-8526-4E53-B2E3-56E9E0331273}"/>
              </a:ext>
            </a:extLst>
          </p:cNvPr>
          <p:cNvSpPr>
            <a:spLocks noGrp="1"/>
          </p:cNvSpPr>
          <p:nvPr>
            <p:ph type="pic" sz="quarter" idx="10" hasCustomPrompt="1"/>
          </p:nvPr>
        </p:nvSpPr>
        <p:spPr>
          <a:xfrm>
            <a:off x="7669815" y="1478280"/>
            <a:ext cx="3146936" cy="3901440"/>
          </a:xfrm>
          <a:prstGeom prst="rect">
            <a:avLst/>
          </a:prstGeom>
          <a:pattFill prst="pct10">
            <a:fgClr>
              <a:schemeClr val="bg1">
                <a:lumMod val="75000"/>
              </a:schemeClr>
            </a:fgClr>
            <a:bgClr>
              <a:schemeClr val="bg1">
                <a:lumMod val="95000"/>
              </a:schemeClr>
            </a:bgClr>
          </a:pattFill>
        </p:spPr>
        <p:txBody>
          <a:bodyPr tIns="972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11" name="Graphic 3">
            <a:hlinkClick r:id="rId2"/>
            <a:extLst>
              <a:ext uri="{FF2B5EF4-FFF2-40B4-BE49-F238E27FC236}">
                <a16:creationId xmlns:a16="http://schemas.microsoft.com/office/drawing/2014/main" id="{B07F67FE-1D90-4E3E-BCB9-E5B80044A24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2" name="TextBox 11">
            <a:hlinkClick r:id="rId5"/>
            <a:extLst>
              <a:ext uri="{FF2B5EF4-FFF2-40B4-BE49-F238E27FC236}">
                <a16:creationId xmlns:a16="http://schemas.microsoft.com/office/drawing/2014/main" id="{64A17052-777F-4BA2-B426-67245B406543}"/>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3" name="Graphic 3">
            <a:hlinkClick r:id="rId2"/>
            <a:extLst>
              <a:ext uri="{FF2B5EF4-FFF2-40B4-BE49-F238E27FC236}">
                <a16:creationId xmlns:a16="http://schemas.microsoft.com/office/drawing/2014/main" id="{9BCB3FEC-E902-4A11-93D3-DB7720D8AF0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4" name="TextBox 13">
            <a:hlinkClick r:id="rId5"/>
            <a:extLst>
              <a:ext uri="{FF2B5EF4-FFF2-40B4-BE49-F238E27FC236}">
                <a16:creationId xmlns:a16="http://schemas.microsoft.com/office/drawing/2014/main" id="{7C701B5B-70A7-49D6-B1C2-45A6DB53E57A}"/>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5632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sp>
        <p:nvSpPr>
          <p:cNvPr id="8" name="그림 개체 틀 4">
            <a:extLst>
              <a:ext uri="{FF2B5EF4-FFF2-40B4-BE49-F238E27FC236}">
                <a16:creationId xmlns:a16="http://schemas.microsoft.com/office/drawing/2014/main" id="{D29083D5-615E-4101-A3CC-D248C19C8D5F}"/>
              </a:ext>
            </a:extLst>
          </p:cNvPr>
          <p:cNvSpPr>
            <a:spLocks noGrp="1"/>
          </p:cNvSpPr>
          <p:nvPr>
            <p:ph type="pic" sz="quarter" idx="13" hasCustomPrompt="1"/>
          </p:nvPr>
        </p:nvSpPr>
        <p:spPr>
          <a:xfrm>
            <a:off x="909610" y="0"/>
            <a:ext cx="2471739" cy="380887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893C07D5-145E-465A-81AE-1CE91D3F4353}"/>
              </a:ext>
            </a:extLst>
          </p:cNvPr>
          <p:cNvSpPr>
            <a:spLocks noGrp="1"/>
          </p:cNvSpPr>
          <p:nvPr>
            <p:ph type="pic" sz="quarter" idx="14" hasCustomPrompt="1"/>
          </p:nvPr>
        </p:nvSpPr>
        <p:spPr>
          <a:xfrm>
            <a:off x="8810651" y="2171701"/>
            <a:ext cx="2471739" cy="380887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9B1F43C4-07AD-4F7C-9581-C10451871DFD}"/>
              </a:ext>
            </a:extLst>
          </p:cNvPr>
          <p:cNvSpPr>
            <a:spLocks noGrp="1"/>
          </p:cNvSpPr>
          <p:nvPr>
            <p:ph type="pic" sz="quarter" idx="15" hasCustomPrompt="1"/>
          </p:nvPr>
        </p:nvSpPr>
        <p:spPr>
          <a:xfrm>
            <a:off x="5796427" y="2171701"/>
            <a:ext cx="2471739" cy="380887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dirty="0"/>
              <a:t>Click icon to add picture</a:t>
            </a:r>
            <a:endParaRPr lang="ko-KR" altLang="en-US" dirty="0"/>
          </a:p>
        </p:txBody>
      </p:sp>
      <p:pic>
        <p:nvPicPr>
          <p:cNvPr id="13" name="Graphic 3">
            <a:hlinkClick r:id="rId2"/>
            <a:extLst>
              <a:ext uri="{FF2B5EF4-FFF2-40B4-BE49-F238E27FC236}">
                <a16:creationId xmlns:a16="http://schemas.microsoft.com/office/drawing/2014/main" id="{F1A9A5EE-6AE7-48A2-8D3A-6F515092BC2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4" name="TextBox 13">
            <a:hlinkClick r:id="rId5"/>
            <a:extLst>
              <a:ext uri="{FF2B5EF4-FFF2-40B4-BE49-F238E27FC236}">
                <a16:creationId xmlns:a16="http://schemas.microsoft.com/office/drawing/2014/main" id="{28F6F10B-76F8-4778-9D01-11C74C9A13A5}"/>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7" name="Graphic 3">
            <a:hlinkClick r:id="rId2"/>
            <a:extLst>
              <a:ext uri="{FF2B5EF4-FFF2-40B4-BE49-F238E27FC236}">
                <a16:creationId xmlns:a16="http://schemas.microsoft.com/office/drawing/2014/main" id="{C7B6F32F-5D7D-4D1A-B288-AA2E80A5FAF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20" name="TextBox 19">
            <a:hlinkClick r:id="rId5"/>
            <a:extLst>
              <a:ext uri="{FF2B5EF4-FFF2-40B4-BE49-F238E27FC236}">
                <a16:creationId xmlns:a16="http://schemas.microsoft.com/office/drawing/2014/main" id="{A87E999B-3FC4-440E-87BB-1F9EE4F4C27B}"/>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9989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17" name="그림 개체 틀 4">
            <a:extLst>
              <a:ext uri="{FF2B5EF4-FFF2-40B4-BE49-F238E27FC236}">
                <a16:creationId xmlns:a16="http://schemas.microsoft.com/office/drawing/2014/main" id="{AB99CAD6-E2E2-4066-A34C-9A06D5F89DAC}"/>
              </a:ext>
            </a:extLst>
          </p:cNvPr>
          <p:cNvSpPr>
            <a:spLocks noGrp="1"/>
          </p:cNvSpPr>
          <p:nvPr>
            <p:ph type="pic" sz="quarter" idx="10" hasCustomPrompt="1"/>
          </p:nvPr>
        </p:nvSpPr>
        <p:spPr>
          <a:xfrm>
            <a:off x="1008357" y="2111376"/>
            <a:ext cx="4857162" cy="2247122"/>
          </a:xfrm>
          <a:prstGeom prst="rect">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20" name="그림 개체 틀 4">
            <a:extLst>
              <a:ext uri="{FF2B5EF4-FFF2-40B4-BE49-F238E27FC236}">
                <a16:creationId xmlns:a16="http://schemas.microsoft.com/office/drawing/2014/main" id="{47996C05-C198-4F34-A176-7316E6DB13E5}"/>
              </a:ext>
            </a:extLst>
          </p:cNvPr>
          <p:cNvSpPr>
            <a:spLocks noGrp="1"/>
          </p:cNvSpPr>
          <p:nvPr>
            <p:ph type="pic" sz="quarter" idx="12" hasCustomPrompt="1"/>
          </p:nvPr>
        </p:nvSpPr>
        <p:spPr>
          <a:xfrm>
            <a:off x="6326481" y="2111376"/>
            <a:ext cx="4857162" cy="2247122"/>
          </a:xfrm>
          <a:prstGeom prst="rect">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23" name="Graphic 3">
            <a:hlinkClick r:id="rId2"/>
            <a:extLst>
              <a:ext uri="{FF2B5EF4-FFF2-40B4-BE49-F238E27FC236}">
                <a16:creationId xmlns:a16="http://schemas.microsoft.com/office/drawing/2014/main" id="{DBEFFC97-1DDE-4880-BAE1-666E17FAE0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24" name="TextBox 23">
            <a:hlinkClick r:id="rId5"/>
            <a:extLst>
              <a:ext uri="{FF2B5EF4-FFF2-40B4-BE49-F238E27FC236}">
                <a16:creationId xmlns:a16="http://schemas.microsoft.com/office/drawing/2014/main" id="{3BA24AF2-6B68-483E-973F-D129E431E312}"/>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25" name="Graphic 3">
            <a:hlinkClick r:id="rId2"/>
            <a:extLst>
              <a:ext uri="{FF2B5EF4-FFF2-40B4-BE49-F238E27FC236}">
                <a16:creationId xmlns:a16="http://schemas.microsoft.com/office/drawing/2014/main" id="{2295A904-C19F-4EDD-BECD-FFCB80D3D97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26" name="TextBox 25">
            <a:hlinkClick r:id="rId5"/>
            <a:extLst>
              <a:ext uri="{FF2B5EF4-FFF2-40B4-BE49-F238E27FC236}">
                <a16:creationId xmlns:a16="http://schemas.microsoft.com/office/drawing/2014/main" id="{DA36A2B1-9586-4785-8DEE-86E3DA198A85}"/>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485019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sp>
        <p:nvSpPr>
          <p:cNvPr id="8" name="그림 개체 틀 2">
            <a:extLst>
              <a:ext uri="{FF2B5EF4-FFF2-40B4-BE49-F238E27FC236}">
                <a16:creationId xmlns:a16="http://schemas.microsoft.com/office/drawing/2014/main" id="{76F08D50-3028-4077-A88E-F499FCB6F073}"/>
              </a:ext>
            </a:extLst>
          </p:cNvPr>
          <p:cNvSpPr>
            <a:spLocks noGrp="1"/>
          </p:cNvSpPr>
          <p:nvPr>
            <p:ph type="pic" sz="quarter" idx="12" hasCustomPrompt="1"/>
          </p:nvPr>
        </p:nvSpPr>
        <p:spPr>
          <a:xfrm>
            <a:off x="3735528" y="1683114"/>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1" name="그림 개체 틀 2">
            <a:extLst>
              <a:ext uri="{FF2B5EF4-FFF2-40B4-BE49-F238E27FC236}">
                <a16:creationId xmlns:a16="http://schemas.microsoft.com/office/drawing/2014/main" id="{D9E53ABF-1018-4DC4-9450-76ED14C775FF}"/>
              </a:ext>
            </a:extLst>
          </p:cNvPr>
          <p:cNvSpPr>
            <a:spLocks noGrp="1"/>
          </p:cNvSpPr>
          <p:nvPr>
            <p:ph type="pic" sz="quarter" idx="13" hasCustomPrompt="1"/>
          </p:nvPr>
        </p:nvSpPr>
        <p:spPr>
          <a:xfrm>
            <a:off x="6262958" y="1683114"/>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3" name="그림 개체 틀 2">
            <a:extLst>
              <a:ext uri="{FF2B5EF4-FFF2-40B4-BE49-F238E27FC236}">
                <a16:creationId xmlns:a16="http://schemas.microsoft.com/office/drawing/2014/main" id="{3ADDBE46-689F-4D23-84A3-87A1F3D83F68}"/>
              </a:ext>
            </a:extLst>
          </p:cNvPr>
          <p:cNvSpPr>
            <a:spLocks noGrp="1"/>
          </p:cNvSpPr>
          <p:nvPr>
            <p:ph type="pic" sz="quarter" idx="14" hasCustomPrompt="1"/>
          </p:nvPr>
        </p:nvSpPr>
        <p:spPr>
          <a:xfrm>
            <a:off x="8790387" y="1683114"/>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4" name="그림 개체 틀 2">
            <a:extLst>
              <a:ext uri="{FF2B5EF4-FFF2-40B4-BE49-F238E27FC236}">
                <a16:creationId xmlns:a16="http://schemas.microsoft.com/office/drawing/2014/main" id="{9D7DAB88-EBCF-41F5-8278-1D4BF0E323C7}"/>
              </a:ext>
            </a:extLst>
          </p:cNvPr>
          <p:cNvSpPr>
            <a:spLocks noGrp="1"/>
          </p:cNvSpPr>
          <p:nvPr>
            <p:ph type="pic" sz="quarter" idx="15" hasCustomPrompt="1"/>
          </p:nvPr>
        </p:nvSpPr>
        <p:spPr>
          <a:xfrm>
            <a:off x="1208098" y="1683114"/>
            <a:ext cx="2193515" cy="2194768"/>
          </a:xfrm>
          <a:prstGeom prst="ellipse">
            <a:avLst/>
          </a:prstGeom>
          <a:pattFill prst="pct10">
            <a:fgClr>
              <a:schemeClr val="bg1">
                <a:lumMod val="75000"/>
              </a:schemeClr>
            </a:fgClr>
            <a:bgClr>
              <a:schemeClr val="bg1">
                <a:lumMod val="95000"/>
              </a:schemeClr>
            </a:bgClr>
          </a:pattFill>
        </p:spPr>
        <p:txBody>
          <a:bodyPr tIns="720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17" name="Graphic 3">
            <a:hlinkClick r:id="rId2"/>
            <a:extLst>
              <a:ext uri="{FF2B5EF4-FFF2-40B4-BE49-F238E27FC236}">
                <a16:creationId xmlns:a16="http://schemas.microsoft.com/office/drawing/2014/main" id="{F747E6B3-6287-43E6-AD6E-8C6A3B02222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8" name="TextBox 17">
            <a:hlinkClick r:id="rId5"/>
            <a:extLst>
              <a:ext uri="{FF2B5EF4-FFF2-40B4-BE49-F238E27FC236}">
                <a16:creationId xmlns:a16="http://schemas.microsoft.com/office/drawing/2014/main" id="{FF21A800-9353-454F-B8B2-2116BD45CE26}"/>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9" name="Graphic 3">
            <a:hlinkClick r:id="rId2"/>
            <a:extLst>
              <a:ext uri="{FF2B5EF4-FFF2-40B4-BE49-F238E27FC236}">
                <a16:creationId xmlns:a16="http://schemas.microsoft.com/office/drawing/2014/main" id="{D8CA35C7-2E2E-48D3-960C-2E82C53710D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20" name="TextBox 19">
            <a:hlinkClick r:id="rId5"/>
            <a:extLst>
              <a:ext uri="{FF2B5EF4-FFF2-40B4-BE49-F238E27FC236}">
                <a16:creationId xmlns:a16="http://schemas.microsoft.com/office/drawing/2014/main" id="{AC76D40E-C1B7-41B6-B9A2-DDBB9B7E142B}"/>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7236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sp>
        <p:nvSpPr>
          <p:cNvPr id="8" name="그림 개체 틀 11">
            <a:extLst>
              <a:ext uri="{FF2B5EF4-FFF2-40B4-BE49-F238E27FC236}">
                <a16:creationId xmlns:a16="http://schemas.microsoft.com/office/drawing/2014/main" id="{FB62557A-94A3-4A9A-915E-1544F4C8E3B7}"/>
              </a:ext>
            </a:extLst>
          </p:cNvPr>
          <p:cNvSpPr>
            <a:spLocks noGrp="1"/>
          </p:cNvSpPr>
          <p:nvPr>
            <p:ph type="pic" sz="quarter" idx="10" hasCustomPrompt="1"/>
          </p:nvPr>
        </p:nvSpPr>
        <p:spPr>
          <a:xfrm>
            <a:off x="7874576" y="819753"/>
            <a:ext cx="2361624" cy="5218494"/>
          </a:xfrm>
          <a:prstGeom prst="roundRect">
            <a:avLst>
              <a:gd name="adj" fmla="val 20435"/>
            </a:avLst>
          </a:prstGeom>
          <a:pattFill prst="pct10">
            <a:fgClr>
              <a:schemeClr val="bg1">
                <a:lumMod val="75000"/>
              </a:schemeClr>
            </a:fgClr>
            <a:bgClr>
              <a:schemeClr val="bg1">
                <a:lumMod val="95000"/>
              </a:schemeClr>
            </a:bgClr>
          </a:pattFill>
        </p:spPr>
        <p:txBody>
          <a:bodyPr anchor="b"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pic>
        <p:nvPicPr>
          <p:cNvPr id="9" name="Graphic 3">
            <a:hlinkClick r:id="rId2"/>
            <a:extLst>
              <a:ext uri="{FF2B5EF4-FFF2-40B4-BE49-F238E27FC236}">
                <a16:creationId xmlns:a16="http://schemas.microsoft.com/office/drawing/2014/main" id="{038560BB-50AF-432C-B940-8FB798420AB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0" name="TextBox 9">
            <a:hlinkClick r:id="rId5"/>
            <a:extLst>
              <a:ext uri="{FF2B5EF4-FFF2-40B4-BE49-F238E27FC236}">
                <a16:creationId xmlns:a16="http://schemas.microsoft.com/office/drawing/2014/main" id="{3F4D133D-BF96-44DE-8933-17208C69A6AE}"/>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1" name="Graphic 3">
            <a:hlinkClick r:id="rId2"/>
            <a:extLst>
              <a:ext uri="{FF2B5EF4-FFF2-40B4-BE49-F238E27FC236}">
                <a16:creationId xmlns:a16="http://schemas.microsoft.com/office/drawing/2014/main" id="{22D489B8-3D1B-4F11-9AB8-1BE41DF4441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4" name="TextBox 13">
            <a:hlinkClick r:id="rId5"/>
            <a:extLst>
              <a:ext uri="{FF2B5EF4-FFF2-40B4-BE49-F238E27FC236}">
                <a16:creationId xmlns:a16="http://schemas.microsoft.com/office/drawing/2014/main" id="{E9C1775B-77FF-46C8-8C2D-A6A7F583C4AA}"/>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6320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sp>
        <p:nvSpPr>
          <p:cNvPr id="11" name="그림 개체 틀 5">
            <a:extLst>
              <a:ext uri="{FF2B5EF4-FFF2-40B4-BE49-F238E27FC236}">
                <a16:creationId xmlns:a16="http://schemas.microsoft.com/office/drawing/2014/main" id="{E80CBCEF-2C43-4458-9D7F-A6823A3ED4A8}"/>
              </a:ext>
            </a:extLst>
          </p:cNvPr>
          <p:cNvSpPr>
            <a:spLocks noGrp="1"/>
          </p:cNvSpPr>
          <p:nvPr>
            <p:ph type="pic" sz="quarter" idx="10" hasCustomPrompt="1"/>
          </p:nvPr>
        </p:nvSpPr>
        <p:spPr>
          <a:xfrm>
            <a:off x="1374273" y="1109778"/>
            <a:ext cx="6988017" cy="4556788"/>
          </a:xfrm>
          <a:prstGeom prst="roundRect">
            <a:avLst>
              <a:gd name="adj" fmla="val 3110"/>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12" name="Graphic 3">
            <a:hlinkClick r:id="rId2"/>
            <a:extLst>
              <a:ext uri="{FF2B5EF4-FFF2-40B4-BE49-F238E27FC236}">
                <a16:creationId xmlns:a16="http://schemas.microsoft.com/office/drawing/2014/main" id="{EB7C0110-3CB7-4F9F-B921-F5EEA22D8D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3" name="TextBox 12">
            <a:hlinkClick r:id="rId5"/>
            <a:extLst>
              <a:ext uri="{FF2B5EF4-FFF2-40B4-BE49-F238E27FC236}">
                <a16:creationId xmlns:a16="http://schemas.microsoft.com/office/drawing/2014/main" id="{0FD69702-EBCF-45B1-B07A-702268035416}"/>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4" name="Graphic 3">
            <a:hlinkClick r:id="rId2"/>
            <a:extLst>
              <a:ext uri="{FF2B5EF4-FFF2-40B4-BE49-F238E27FC236}">
                <a16:creationId xmlns:a16="http://schemas.microsoft.com/office/drawing/2014/main" id="{D66FBDE4-1749-439E-86AE-3C6C0B7FDA8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7" name="TextBox 16">
            <a:hlinkClick r:id="rId5"/>
            <a:extLst>
              <a:ext uri="{FF2B5EF4-FFF2-40B4-BE49-F238E27FC236}">
                <a16:creationId xmlns:a16="http://schemas.microsoft.com/office/drawing/2014/main" id="{8197337E-B9AB-4E73-9F5F-125EE33BDD01}"/>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78207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sp>
        <p:nvSpPr>
          <p:cNvPr id="11" name="그림 개체 틀 8">
            <a:extLst>
              <a:ext uri="{FF2B5EF4-FFF2-40B4-BE49-F238E27FC236}">
                <a16:creationId xmlns:a16="http://schemas.microsoft.com/office/drawing/2014/main" id="{40A25A89-4D26-4A3B-8E37-FCF2B995B7F3}"/>
              </a:ext>
            </a:extLst>
          </p:cNvPr>
          <p:cNvSpPr>
            <a:spLocks noGrp="1"/>
          </p:cNvSpPr>
          <p:nvPr>
            <p:ph type="pic" sz="quarter" idx="10" hasCustomPrompt="1"/>
          </p:nvPr>
        </p:nvSpPr>
        <p:spPr>
          <a:xfrm>
            <a:off x="4455051" y="1856521"/>
            <a:ext cx="6740399" cy="3865781"/>
          </a:xfrm>
          <a:prstGeom prst="roundRect">
            <a:avLst>
              <a:gd name="adj" fmla="val 1816"/>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12" name="Graphic 3">
            <a:hlinkClick r:id="rId2"/>
            <a:extLst>
              <a:ext uri="{FF2B5EF4-FFF2-40B4-BE49-F238E27FC236}">
                <a16:creationId xmlns:a16="http://schemas.microsoft.com/office/drawing/2014/main" id="{4781203A-3E60-4613-AF1D-E4CB4E154D9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13" name="TextBox 12">
            <a:hlinkClick r:id="rId5"/>
            <a:extLst>
              <a:ext uri="{FF2B5EF4-FFF2-40B4-BE49-F238E27FC236}">
                <a16:creationId xmlns:a16="http://schemas.microsoft.com/office/drawing/2014/main" id="{BC8123EE-FF1D-457C-BAE1-204A9426E2CE}"/>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4" name="Graphic 3">
            <a:hlinkClick r:id="rId2"/>
            <a:extLst>
              <a:ext uri="{FF2B5EF4-FFF2-40B4-BE49-F238E27FC236}">
                <a16:creationId xmlns:a16="http://schemas.microsoft.com/office/drawing/2014/main" id="{6339BE88-CE24-4E97-83BE-05D2103302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5771192" y="6898137"/>
            <a:ext cx="2239204" cy="246221"/>
          </a:xfrm>
          <a:prstGeom prst="rect">
            <a:avLst/>
          </a:prstGeom>
        </p:spPr>
      </p:pic>
      <p:sp>
        <p:nvSpPr>
          <p:cNvPr id="21" name="TextBox 20">
            <a:hlinkClick r:id="rId5"/>
            <a:extLst>
              <a:ext uri="{FF2B5EF4-FFF2-40B4-BE49-F238E27FC236}">
                <a16:creationId xmlns:a16="http://schemas.microsoft.com/office/drawing/2014/main" id="{D24760A6-D576-4D0D-89DE-5263A68C2767}"/>
              </a:ext>
            </a:extLst>
          </p:cNvPr>
          <p:cNvSpPr txBox="1"/>
          <p:nvPr userDrawn="1"/>
        </p:nvSpPr>
        <p:spPr>
          <a:xfrm>
            <a:off x="4181605" y="6936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18599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5ECE090-948C-464D-B64A-5D138103A4A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55963" y="5232400"/>
            <a:ext cx="2636037" cy="1625600"/>
          </a:xfrm>
          <a:prstGeom prst="rect">
            <a:avLst/>
          </a:prstGeom>
        </p:spPr>
      </p:pic>
      <p:pic>
        <p:nvPicPr>
          <p:cNvPr id="4" name="그림 3">
            <a:extLst>
              <a:ext uri="{FF2B5EF4-FFF2-40B4-BE49-F238E27FC236}">
                <a16:creationId xmlns:a16="http://schemas.microsoft.com/office/drawing/2014/main" id="{40FAEF2B-236B-4986-8A98-DBC0042582E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flipH="1">
            <a:off x="0" y="5232400"/>
            <a:ext cx="2636037" cy="1625600"/>
          </a:xfrm>
          <a:prstGeom prst="rect">
            <a:avLst/>
          </a:prstGeom>
        </p:spPr>
      </p:pic>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87" r:id="rId10"/>
    <p:sldLayoutId id="2147483664" r:id="rId11"/>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journeytonetzero-arianavass.tiiny.site/index.html" TargetMode="Externa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E2E06586-F510-41AA-98E1-906527D5CCDB}"/>
              </a:ext>
            </a:extLst>
          </p:cNvPr>
          <p:cNvSpPr/>
          <p:nvPr/>
        </p:nvSpPr>
        <p:spPr>
          <a:xfrm>
            <a:off x="6471679" y="3505944"/>
            <a:ext cx="4929597" cy="1015663"/>
          </a:xfrm>
          <a:prstGeom prst="rect">
            <a:avLst/>
          </a:prstGeom>
        </p:spPr>
        <p:txBody>
          <a:bodyPr wrap="square" anchor="ctr" anchorCtr="0">
            <a:spAutoFit/>
          </a:bodyPr>
          <a:lstStyle/>
          <a:p>
            <a:pPr algn="ctr"/>
            <a:r>
              <a:rPr lang="en-US" altLang="ko-KR" sz="2000" dirty="0">
                <a:cs typeface="Arial" panose="020B0604020202020204" pitchFamily="34" charset="0"/>
              </a:rPr>
              <a:t>How Lloyds can support </a:t>
            </a:r>
            <a:r>
              <a:rPr lang="en-GB" sz="2000" dirty="0"/>
              <a:t>Small and </a:t>
            </a:r>
          </a:p>
          <a:p>
            <a:pPr algn="ctr"/>
            <a:r>
              <a:rPr lang="en-GB" sz="2000" dirty="0"/>
              <a:t>Medium Enterprises becoming </a:t>
            </a:r>
          </a:p>
          <a:p>
            <a:pPr algn="ctr"/>
            <a:r>
              <a:rPr lang="en-GB" sz="2000" dirty="0"/>
              <a:t>Net Zero</a:t>
            </a:r>
            <a:endParaRPr lang="ko-KR" altLang="en-US" sz="2000" dirty="0">
              <a:cs typeface="Arial" panose="020B0604020202020204" pitchFamily="34" charset="0"/>
            </a:endParaRPr>
          </a:p>
        </p:txBody>
      </p:sp>
      <p:sp>
        <p:nvSpPr>
          <p:cNvPr id="7" name="직사각형 6">
            <a:extLst>
              <a:ext uri="{FF2B5EF4-FFF2-40B4-BE49-F238E27FC236}">
                <a16:creationId xmlns:a16="http://schemas.microsoft.com/office/drawing/2014/main" id="{7BBBE286-4099-4A50-94AC-2DA640D6543C}"/>
              </a:ext>
            </a:extLst>
          </p:cNvPr>
          <p:cNvSpPr/>
          <p:nvPr/>
        </p:nvSpPr>
        <p:spPr>
          <a:xfrm>
            <a:off x="6471679" y="1906587"/>
            <a:ext cx="4929597" cy="1569660"/>
          </a:xfrm>
          <a:prstGeom prst="rect">
            <a:avLst/>
          </a:prstGeom>
        </p:spPr>
        <p:txBody>
          <a:bodyPr wrap="square" anchor="ctr" anchorCtr="0">
            <a:spAutoFit/>
          </a:bodyPr>
          <a:lstStyle/>
          <a:p>
            <a:pPr algn="ctr"/>
            <a:r>
              <a:rPr lang="en-US" altLang="ko-KR" sz="4800" dirty="0">
                <a:latin typeface="+mj-lt"/>
                <a:cs typeface="Arial" panose="020B0604020202020204" pitchFamily="34" charset="0"/>
              </a:rPr>
              <a:t>Journey to Net Zero </a:t>
            </a:r>
            <a:endParaRPr lang="ko-KR" altLang="en-US" sz="4800" dirty="0">
              <a:latin typeface="+mj-lt"/>
              <a:cs typeface="Arial" panose="020B0604020202020204" pitchFamily="34" charset="0"/>
            </a:endParaRPr>
          </a:p>
        </p:txBody>
      </p:sp>
      <p:sp>
        <p:nvSpPr>
          <p:cNvPr id="8" name="직사각형 7">
            <a:extLst>
              <a:ext uri="{FF2B5EF4-FFF2-40B4-BE49-F238E27FC236}">
                <a16:creationId xmlns:a16="http://schemas.microsoft.com/office/drawing/2014/main" id="{119348CC-A78B-4837-A570-D99446CB85C2}"/>
              </a:ext>
            </a:extLst>
          </p:cNvPr>
          <p:cNvSpPr/>
          <p:nvPr/>
        </p:nvSpPr>
        <p:spPr>
          <a:xfrm>
            <a:off x="6471679" y="4551304"/>
            <a:ext cx="4929597" cy="400110"/>
          </a:xfrm>
          <a:prstGeom prst="rect">
            <a:avLst/>
          </a:prstGeom>
        </p:spPr>
        <p:txBody>
          <a:bodyPr wrap="square" anchor="ctr" anchorCtr="0">
            <a:spAutoFit/>
          </a:bodyPr>
          <a:lstStyle/>
          <a:p>
            <a:pPr algn="ctr"/>
            <a:r>
              <a:rPr lang="en-US" altLang="ko-KR" sz="2000" dirty="0">
                <a:latin typeface="+mj-lt"/>
              </a:rPr>
              <a:t>Ariana Vass</a:t>
            </a:r>
            <a:endParaRPr lang="ko-KR" altLang="en-US" sz="2000" dirty="0">
              <a:latin typeface="+mj-lt"/>
            </a:endParaRPr>
          </a:p>
        </p:txBody>
      </p:sp>
    </p:spTree>
    <p:extLst>
      <p:ext uri="{BB962C8B-B14F-4D97-AF65-F5344CB8AC3E}">
        <p14:creationId xmlns:p14="http://schemas.microsoft.com/office/powerpoint/2010/main" val="276514001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2BE5DD1F-8AD5-6D82-6C2E-2C48C7B7731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392" r="9392"/>
          <a:stretch/>
        </p:blipFill>
        <p:spPr>
          <a:xfrm>
            <a:off x="8339965" y="1478280"/>
            <a:ext cx="3146936" cy="3901440"/>
          </a:xfrm>
        </p:spPr>
      </p:pic>
      <p:pic>
        <p:nvPicPr>
          <p:cNvPr id="15" name="그림 14">
            <a:extLst>
              <a:ext uri="{FF2B5EF4-FFF2-40B4-BE49-F238E27FC236}">
                <a16:creationId xmlns:a16="http://schemas.microsoft.com/office/drawing/2014/main" id="{7006DA8C-F616-4E5E-8AC6-09607EB43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038" y="4865402"/>
            <a:ext cx="2696714" cy="1950998"/>
          </a:xfrm>
          <a:prstGeom prst="rect">
            <a:avLst/>
          </a:prstGeom>
        </p:spPr>
      </p:pic>
      <p:sp>
        <p:nvSpPr>
          <p:cNvPr id="10" name="TextBox 9">
            <a:extLst>
              <a:ext uri="{FF2B5EF4-FFF2-40B4-BE49-F238E27FC236}">
                <a16:creationId xmlns:a16="http://schemas.microsoft.com/office/drawing/2014/main" id="{FA61D43E-A512-437B-B1EF-3CD98BB7CF95}"/>
              </a:ext>
            </a:extLst>
          </p:cNvPr>
          <p:cNvSpPr txBox="1"/>
          <p:nvPr/>
        </p:nvSpPr>
        <p:spPr>
          <a:xfrm>
            <a:off x="1239521" y="2600453"/>
            <a:ext cx="6314544" cy="1384995"/>
          </a:xfrm>
          <a:prstGeom prst="rect">
            <a:avLst/>
          </a:prstGeom>
          <a:noFill/>
        </p:spPr>
        <p:txBody>
          <a:bodyPr wrap="square" rtlCol="0">
            <a:spAutoFit/>
          </a:bodyPr>
          <a:lstStyle/>
          <a:p>
            <a:r>
              <a:rPr lang="en-GB" altLang="ko-KR" sz="1400"/>
              <a:t>Small enterprises typically possess enough employees to assign dedicated sustainability responsibilities to one or two staff members. Conversely, micro enterprises often lack the necessary manpower to accommodate such dedicated roles. Furthermore, small enterprises find it comparatively easier to implement significant changes due to the presence of a smaller workforce.</a:t>
            </a:r>
            <a:endParaRPr lang="ko-KR" altLang="en-US" sz="1400" dirty="0"/>
          </a:p>
        </p:txBody>
      </p:sp>
      <p:sp>
        <p:nvSpPr>
          <p:cNvPr id="12" name="직사각형 11">
            <a:extLst>
              <a:ext uri="{FF2B5EF4-FFF2-40B4-BE49-F238E27FC236}">
                <a16:creationId xmlns:a16="http://schemas.microsoft.com/office/drawing/2014/main" id="{8F41C07A-59A1-43C5-B8D9-9C4CBA70206C}"/>
              </a:ext>
            </a:extLst>
          </p:cNvPr>
          <p:cNvSpPr/>
          <p:nvPr/>
        </p:nvSpPr>
        <p:spPr>
          <a:xfrm>
            <a:off x="1239521" y="2133070"/>
            <a:ext cx="4936140" cy="461665"/>
          </a:xfrm>
          <a:prstGeom prst="rect">
            <a:avLst/>
          </a:prstGeom>
        </p:spPr>
        <p:txBody>
          <a:bodyPr wrap="square">
            <a:spAutoFit/>
          </a:bodyPr>
          <a:lstStyle/>
          <a:p>
            <a:r>
              <a:rPr lang="en-US" altLang="ko-KR" sz="2400">
                <a:latin typeface="+mj-lt"/>
              </a:rPr>
              <a:t>Why I chose small enterprises</a:t>
            </a:r>
            <a:endParaRPr lang="ko-KR" altLang="en-US" sz="2400" dirty="0">
              <a:latin typeface="+mj-lt"/>
            </a:endParaRPr>
          </a:p>
        </p:txBody>
      </p:sp>
      <p:sp>
        <p:nvSpPr>
          <p:cNvPr id="13" name="TextBox 12">
            <a:extLst>
              <a:ext uri="{FF2B5EF4-FFF2-40B4-BE49-F238E27FC236}">
                <a16:creationId xmlns:a16="http://schemas.microsoft.com/office/drawing/2014/main" id="{CC2921EB-10D7-4970-9861-F0E7F5B84F13}"/>
              </a:ext>
            </a:extLst>
          </p:cNvPr>
          <p:cNvSpPr txBox="1"/>
          <p:nvPr/>
        </p:nvSpPr>
        <p:spPr>
          <a:xfrm>
            <a:off x="1239522" y="4489894"/>
            <a:ext cx="5791198" cy="1384995"/>
          </a:xfrm>
          <a:prstGeom prst="rect">
            <a:avLst/>
          </a:prstGeom>
          <a:noFill/>
        </p:spPr>
        <p:txBody>
          <a:bodyPr wrap="square" rtlCol="0">
            <a:spAutoFit/>
          </a:bodyPr>
          <a:lstStyle/>
          <a:p>
            <a:r>
              <a:rPr lang="en-GB" altLang="ko-KR" sz="1400"/>
              <a:t>Lloyds offers an extensive array of resources designed to assist small and medium enterprises (SMEs) in achieving Net Zero goals. These resources encompass various guides on enhancing sustainability as a business, as well as an SME Net Zero monitor. My objective is to condense this information into easily comprehensible and sector-specific segments.</a:t>
            </a:r>
            <a:endParaRPr lang="ko-KR" altLang="en-US" sz="1400" dirty="0"/>
          </a:p>
        </p:txBody>
      </p:sp>
      <p:sp>
        <p:nvSpPr>
          <p:cNvPr id="14" name="직사각형 13">
            <a:extLst>
              <a:ext uri="{FF2B5EF4-FFF2-40B4-BE49-F238E27FC236}">
                <a16:creationId xmlns:a16="http://schemas.microsoft.com/office/drawing/2014/main" id="{DE3477B1-135C-4BE3-B61C-64A21A85CB7F}"/>
              </a:ext>
            </a:extLst>
          </p:cNvPr>
          <p:cNvSpPr/>
          <p:nvPr/>
        </p:nvSpPr>
        <p:spPr>
          <a:xfrm>
            <a:off x="1239521" y="3935971"/>
            <a:ext cx="4936140" cy="461665"/>
          </a:xfrm>
          <a:prstGeom prst="rect">
            <a:avLst/>
          </a:prstGeom>
        </p:spPr>
        <p:txBody>
          <a:bodyPr wrap="square">
            <a:spAutoFit/>
          </a:bodyPr>
          <a:lstStyle/>
          <a:p>
            <a:r>
              <a:rPr lang="en-US" altLang="ko-KR" sz="2400">
                <a:latin typeface="+mj-lt"/>
              </a:rPr>
              <a:t>Existing solutions:</a:t>
            </a:r>
            <a:endParaRPr lang="ko-KR" altLang="en-US" sz="2400" dirty="0">
              <a:latin typeface="+mj-lt"/>
            </a:endParaRPr>
          </a:p>
        </p:txBody>
      </p:sp>
      <p:sp>
        <p:nvSpPr>
          <p:cNvPr id="11" name="직사각형 10">
            <a:extLst>
              <a:ext uri="{FF2B5EF4-FFF2-40B4-BE49-F238E27FC236}">
                <a16:creationId xmlns:a16="http://schemas.microsoft.com/office/drawing/2014/main" id="{77D35DB5-B734-47AC-A53F-F53253048560}"/>
              </a:ext>
            </a:extLst>
          </p:cNvPr>
          <p:cNvSpPr/>
          <p:nvPr/>
        </p:nvSpPr>
        <p:spPr>
          <a:xfrm>
            <a:off x="1000696" y="1336236"/>
            <a:ext cx="6030024" cy="584775"/>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252000" bIns="45720" numCol="1" spcCol="0" rtlCol="0" fromWordArt="0" anchor="ctr" anchorCtr="0" forceAA="0" compatLnSpc="1">
            <a:prstTxWarp prst="textNoShape">
              <a:avLst/>
            </a:prstTxWarp>
            <a:noAutofit/>
          </a:bodyPr>
          <a:lstStyle/>
          <a:p>
            <a:r>
              <a:rPr lang="en-US" altLang="ko-KR" sz="2400" dirty="0">
                <a:solidFill>
                  <a:schemeClr val="tx1"/>
                </a:solidFill>
                <a:cs typeface="Arial" panose="020B0604020202020204" pitchFamily="34" charset="0"/>
              </a:rPr>
              <a:t>Small enterprises (10-49 employees)</a:t>
            </a:r>
            <a:endParaRPr lang="ko-KR" altLang="en-US" sz="2400" dirty="0">
              <a:solidFill>
                <a:schemeClr val="tx1"/>
              </a:solidFill>
              <a:cs typeface="Arial" panose="020B0604020202020204" pitchFamily="34" charset="0"/>
            </a:endParaRPr>
          </a:p>
        </p:txBody>
      </p:sp>
      <p:sp>
        <p:nvSpPr>
          <p:cNvPr id="4" name="직사각형 24">
            <a:extLst>
              <a:ext uri="{FF2B5EF4-FFF2-40B4-BE49-F238E27FC236}">
                <a16:creationId xmlns:a16="http://schemas.microsoft.com/office/drawing/2014/main" id="{F1FFBDE8-8D4E-D875-0D23-9267E324A04A}"/>
              </a:ext>
            </a:extLst>
          </p:cNvPr>
          <p:cNvSpPr/>
          <p:nvPr/>
        </p:nvSpPr>
        <p:spPr>
          <a:xfrm>
            <a:off x="2644327" y="541585"/>
            <a:ext cx="6903346" cy="584775"/>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252000" bIns="45720" numCol="1" spcCol="0" rtlCol="0" fromWordArt="0" anchor="ctr" anchorCtr="0" forceAA="0" compatLnSpc="1">
            <a:prstTxWarp prst="textNoShape">
              <a:avLst/>
            </a:prstTxWarp>
            <a:noAutofit/>
          </a:bodyPr>
          <a:lstStyle/>
          <a:p>
            <a:pPr algn="ctr"/>
            <a:r>
              <a:rPr lang="en-GB" altLang="ko-KR" sz="2800">
                <a:solidFill>
                  <a:schemeClr val="tx1"/>
                </a:solidFill>
                <a:latin typeface="+mj-lt"/>
                <a:cs typeface="Arial" panose="020B0604020202020204" pitchFamily="34" charset="0"/>
              </a:rPr>
              <a:t>SME Area chosen</a:t>
            </a:r>
            <a:endParaRPr lang="ko-KR" altLang="en-US" sz="2800"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24451135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AF13F909-5C3D-4314-84B8-C0D192A6E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8" y="752830"/>
            <a:ext cx="8582200" cy="5157860"/>
          </a:xfrm>
          <a:prstGeom prst="rect">
            <a:avLst/>
          </a:prstGeom>
        </p:spPr>
      </p:pic>
      <p:sp>
        <p:nvSpPr>
          <p:cNvPr id="8" name="TextBox 7">
            <a:extLst>
              <a:ext uri="{FF2B5EF4-FFF2-40B4-BE49-F238E27FC236}">
                <a16:creationId xmlns:a16="http://schemas.microsoft.com/office/drawing/2014/main" id="{4E99CB9C-A898-4315-BA8F-1E9402F59562}"/>
              </a:ext>
            </a:extLst>
          </p:cNvPr>
          <p:cNvSpPr txBox="1"/>
          <p:nvPr/>
        </p:nvSpPr>
        <p:spPr>
          <a:xfrm>
            <a:off x="8778238" y="1109778"/>
            <a:ext cx="3066600" cy="461665"/>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400" b="0" dirty="0">
                <a:hlinkClick r:id="rId4">
                  <a:extLst>
                    <a:ext uri="{A12FA001-AC4F-418D-AE19-62706E023703}">
                      <ahyp:hlinkClr xmlns:ahyp="http://schemas.microsoft.com/office/drawing/2018/hyperlinkcolor" val="tx"/>
                    </a:ext>
                  </a:extLst>
                </a:hlinkClick>
              </a:rPr>
              <a:t>My solution!</a:t>
            </a:r>
            <a:endParaRPr lang="en-US" altLang="ko-KR" sz="2400" b="0" dirty="0"/>
          </a:p>
        </p:txBody>
      </p:sp>
      <p:sp>
        <p:nvSpPr>
          <p:cNvPr id="9" name="TextBox 8">
            <a:extLst>
              <a:ext uri="{FF2B5EF4-FFF2-40B4-BE49-F238E27FC236}">
                <a16:creationId xmlns:a16="http://schemas.microsoft.com/office/drawing/2014/main" id="{CE937D05-B03A-44A3-8A07-F7EEC0F49D7E}"/>
              </a:ext>
            </a:extLst>
          </p:cNvPr>
          <p:cNvSpPr txBox="1"/>
          <p:nvPr/>
        </p:nvSpPr>
        <p:spPr>
          <a:xfrm>
            <a:off x="8778238" y="1692474"/>
            <a:ext cx="3066600" cy="2677656"/>
          </a:xfrm>
          <a:prstGeom prst="rect">
            <a:avLst/>
          </a:prstGeom>
          <a:noFill/>
        </p:spPr>
        <p:txBody>
          <a:bodyPr wrap="square" rtlCol="0">
            <a:spAutoFit/>
          </a:bodyPr>
          <a:lstStyle/>
          <a:p>
            <a:r>
              <a:rPr lang="en-US" altLang="ko-KR" sz="1200" dirty="0"/>
              <a:t>To do this, I have created a website that guides enterprises through the existing “Roadmap to SME Net Zero”.</a:t>
            </a:r>
          </a:p>
          <a:p>
            <a:endParaRPr lang="en-US" altLang="ko-KR" sz="1200" dirty="0"/>
          </a:p>
          <a:p>
            <a:r>
              <a:rPr lang="en-US" altLang="ko-KR" sz="1200" dirty="0"/>
              <a:t>Features:</a:t>
            </a:r>
          </a:p>
          <a:p>
            <a:pPr marL="171450" indent="-171450">
              <a:buFont typeface="Arial" panose="020B0604020202020204" pitchFamily="34" charset="0"/>
              <a:buChar char="•"/>
            </a:pPr>
            <a:r>
              <a:rPr lang="en-US" altLang="ko-KR" sz="1200" dirty="0"/>
              <a:t>Learning resources</a:t>
            </a:r>
          </a:p>
          <a:p>
            <a:pPr marL="171450" indent="-171450">
              <a:buFont typeface="Arial" panose="020B0604020202020204" pitchFamily="34" charset="0"/>
              <a:buChar char="•"/>
            </a:pPr>
            <a:r>
              <a:rPr lang="en-US" altLang="ko-KR" sz="1200" dirty="0"/>
              <a:t>Goal setter</a:t>
            </a:r>
          </a:p>
          <a:p>
            <a:pPr marL="171450" indent="-171450">
              <a:buFont typeface="Arial" panose="020B0604020202020204" pitchFamily="34" charset="0"/>
              <a:buChar char="•"/>
            </a:pPr>
            <a:r>
              <a:rPr lang="en-US" altLang="ko-KR" sz="1200" dirty="0"/>
              <a:t>Monitoring resources</a:t>
            </a:r>
          </a:p>
          <a:p>
            <a:pPr marL="171450" indent="-171450">
              <a:buFont typeface="Arial" panose="020B0604020202020204" pitchFamily="34" charset="0"/>
              <a:buChar char="•"/>
            </a:pPr>
            <a:r>
              <a:rPr lang="en-US" altLang="ko-KR" sz="1200" dirty="0"/>
              <a:t>Community board, and sector and area specific groups</a:t>
            </a:r>
          </a:p>
          <a:p>
            <a:pPr marL="171450" indent="-171450">
              <a:buFont typeface="Arial" panose="020B0604020202020204" pitchFamily="34" charset="0"/>
              <a:buChar char="•"/>
            </a:pPr>
            <a:r>
              <a:rPr lang="en-US" altLang="ko-KR" sz="1200" dirty="0"/>
              <a:t>Net Zero certification</a:t>
            </a:r>
          </a:p>
          <a:p>
            <a:pPr marL="171450" indent="-171450">
              <a:buFont typeface="Arial" panose="020B0604020202020204" pitchFamily="34" charset="0"/>
              <a:buChar char="•"/>
            </a:pPr>
            <a:endParaRPr lang="en-US" altLang="ko-KR" sz="1200" dirty="0"/>
          </a:p>
          <a:p>
            <a:r>
              <a:rPr lang="en-US" altLang="ko-KR" sz="1200" dirty="0"/>
              <a:t>Lloyds’ Roadmap:</a:t>
            </a:r>
          </a:p>
          <a:p>
            <a:endParaRPr lang="en-US" altLang="ko-KR" sz="1200" dirty="0"/>
          </a:p>
        </p:txBody>
      </p:sp>
      <p:pic>
        <p:nvPicPr>
          <p:cNvPr id="18" name="Picture Placeholder 10">
            <a:extLst>
              <a:ext uri="{FF2B5EF4-FFF2-40B4-BE49-F238E27FC236}">
                <a16:creationId xmlns:a16="http://schemas.microsoft.com/office/drawing/2014/main" id="{C49F91FB-B2D7-1C54-8803-AC9D7E6BACB0}"/>
              </a:ext>
            </a:extLst>
          </p:cNvPr>
          <p:cNvPicPr>
            <a:picLocks noChangeAspect="1"/>
          </p:cNvPicPr>
          <p:nvPr/>
        </p:nvPicPr>
        <p:blipFill rotWithShape="1">
          <a:blip r:embed="rId5">
            <a:extLst>
              <a:ext uri="{28A0092B-C50C-407E-A947-70E740481C1C}">
                <a14:useLocalDpi xmlns:a14="http://schemas.microsoft.com/office/drawing/2010/main" val="0"/>
              </a:ext>
            </a:extLst>
          </a:blip>
          <a:srcRect l="278" t="-113" r="13416" b="113"/>
          <a:stretch/>
        </p:blipFill>
        <p:spPr>
          <a:xfrm>
            <a:off x="1710224" y="1023313"/>
            <a:ext cx="6635988" cy="4327235"/>
          </a:xfrm>
          <a:prstGeom prst="roundRect">
            <a:avLst>
              <a:gd name="adj" fmla="val 3110"/>
            </a:avLst>
          </a:prstGeom>
          <a:pattFill prst="pct10">
            <a:fgClr>
              <a:schemeClr val="bg1">
                <a:lumMod val="75000"/>
              </a:schemeClr>
            </a:fgClr>
            <a:bgClr>
              <a:schemeClr val="bg1">
                <a:lumMod val="95000"/>
              </a:schemeClr>
            </a:bgClr>
          </a:pattFill>
        </p:spPr>
      </p:pic>
      <p:pic>
        <p:nvPicPr>
          <p:cNvPr id="17" name="Picture Placeholder 10">
            <a:extLst>
              <a:ext uri="{FF2B5EF4-FFF2-40B4-BE49-F238E27FC236}">
                <a16:creationId xmlns:a16="http://schemas.microsoft.com/office/drawing/2014/main" id="{FC692B45-FEDA-00CA-2AD6-C7D399C0C7AE}"/>
              </a:ext>
            </a:extLst>
          </p:cNvPr>
          <p:cNvPicPr>
            <a:picLocks noChangeAspect="1"/>
          </p:cNvPicPr>
          <p:nvPr/>
        </p:nvPicPr>
        <p:blipFill rotWithShape="1">
          <a:blip r:embed="rId6">
            <a:extLst>
              <a:ext uri="{28A0092B-C50C-407E-A947-70E740481C1C}">
                <a14:useLocalDpi xmlns:a14="http://schemas.microsoft.com/office/drawing/2010/main" val="0"/>
              </a:ext>
            </a:extLst>
          </a:blip>
          <a:srcRect r="12866"/>
          <a:stretch/>
        </p:blipFill>
        <p:spPr>
          <a:xfrm>
            <a:off x="1702607" y="1023313"/>
            <a:ext cx="6635988" cy="4327235"/>
          </a:xfrm>
          <a:prstGeom prst="roundRect">
            <a:avLst>
              <a:gd name="adj" fmla="val 3110"/>
            </a:avLst>
          </a:prstGeom>
          <a:pattFill prst="pct10">
            <a:fgClr>
              <a:schemeClr val="bg1">
                <a:lumMod val="75000"/>
              </a:schemeClr>
            </a:fgClr>
            <a:bgClr>
              <a:schemeClr val="bg1">
                <a:lumMod val="95000"/>
              </a:schemeClr>
            </a:bgClr>
          </a:pattFill>
        </p:spPr>
      </p:pic>
      <p:pic>
        <p:nvPicPr>
          <p:cNvPr id="16" name="Picture Placeholder 10">
            <a:extLst>
              <a:ext uri="{FF2B5EF4-FFF2-40B4-BE49-F238E27FC236}">
                <a16:creationId xmlns:a16="http://schemas.microsoft.com/office/drawing/2014/main" id="{C15F9577-3B97-E708-45F7-5073BD4A71E3}"/>
              </a:ext>
            </a:extLst>
          </p:cNvPr>
          <p:cNvPicPr>
            <a:picLocks noChangeAspect="1"/>
          </p:cNvPicPr>
          <p:nvPr/>
        </p:nvPicPr>
        <p:blipFill rotWithShape="1">
          <a:blip r:embed="rId7">
            <a:extLst>
              <a:ext uri="{28A0092B-C50C-407E-A947-70E740481C1C}">
                <a14:useLocalDpi xmlns:a14="http://schemas.microsoft.com/office/drawing/2010/main" val="0"/>
              </a:ext>
            </a:extLst>
          </a:blip>
          <a:srcRect r="12737"/>
          <a:stretch/>
        </p:blipFill>
        <p:spPr>
          <a:xfrm>
            <a:off x="1702607" y="1023313"/>
            <a:ext cx="6635988" cy="4327235"/>
          </a:xfrm>
          <a:prstGeom prst="roundRect">
            <a:avLst>
              <a:gd name="adj" fmla="val 3110"/>
            </a:avLst>
          </a:prstGeom>
          <a:pattFill prst="pct10">
            <a:fgClr>
              <a:schemeClr val="bg1">
                <a:lumMod val="75000"/>
              </a:schemeClr>
            </a:fgClr>
            <a:bgClr>
              <a:schemeClr val="bg1">
                <a:lumMod val="95000"/>
              </a:schemeClr>
            </a:bgClr>
          </a:pattFill>
        </p:spPr>
      </p:pic>
      <p:pic>
        <p:nvPicPr>
          <p:cNvPr id="11" name="Picture Placeholder 10">
            <a:hlinkClick r:id="rId4"/>
            <a:extLst>
              <a:ext uri="{FF2B5EF4-FFF2-40B4-BE49-F238E27FC236}">
                <a16:creationId xmlns:a16="http://schemas.microsoft.com/office/drawing/2014/main" id="{A3FADC57-ECB2-773B-0324-29ADD1F8A440}"/>
              </a:ext>
            </a:extLst>
          </p:cNvPr>
          <p:cNvPicPr>
            <a:picLocks noGrp="1" noChangeAspect="1"/>
          </p:cNvPicPr>
          <p:nvPr>
            <p:ph type="pic" sz="quarter" idx="10"/>
          </p:nvPr>
        </p:nvPicPr>
        <p:blipFill rotWithShape="1">
          <a:blip r:embed="rId8">
            <a:extLst>
              <a:ext uri="{28A0092B-C50C-407E-A947-70E740481C1C}">
                <a14:useLocalDpi xmlns:a14="http://schemas.microsoft.com/office/drawing/2010/main" val="0"/>
              </a:ext>
            </a:extLst>
          </a:blip>
          <a:srcRect l="235" r="17755"/>
          <a:stretch/>
        </p:blipFill>
        <p:spPr>
          <a:xfrm>
            <a:off x="1709962" y="1023313"/>
            <a:ext cx="6635988" cy="4327235"/>
          </a:xfrm>
        </p:spPr>
      </p:pic>
      <p:pic>
        <p:nvPicPr>
          <p:cNvPr id="13" name="Picture 12" descr="Roadmap to SME Net Zero&#10;">
            <a:extLst>
              <a:ext uri="{FF2B5EF4-FFF2-40B4-BE49-F238E27FC236}">
                <a16:creationId xmlns:a16="http://schemas.microsoft.com/office/drawing/2014/main" id="{5D09FF6E-D45A-7534-035B-E871DD48A6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78238" y="4221455"/>
            <a:ext cx="3066600" cy="1094340"/>
          </a:xfrm>
          <a:prstGeom prst="rect">
            <a:avLst/>
          </a:prstGeom>
        </p:spPr>
      </p:pic>
      <p:sp>
        <p:nvSpPr>
          <p:cNvPr id="2" name="TextBox 1">
            <a:extLst>
              <a:ext uri="{FF2B5EF4-FFF2-40B4-BE49-F238E27FC236}">
                <a16:creationId xmlns:a16="http://schemas.microsoft.com/office/drawing/2014/main" id="{83F81FE3-99A5-54FE-1B42-07CB6EFF7C9F}"/>
              </a:ext>
            </a:extLst>
          </p:cNvPr>
          <p:cNvSpPr txBox="1"/>
          <p:nvPr/>
        </p:nvSpPr>
        <p:spPr>
          <a:xfrm>
            <a:off x="3825501" y="6090921"/>
            <a:ext cx="4540997" cy="369332"/>
          </a:xfrm>
          <a:prstGeom prst="rect">
            <a:avLst/>
          </a:prstGeom>
          <a:noFill/>
        </p:spPr>
        <p:txBody>
          <a:bodyPr wrap="square" rtlCol="0">
            <a:spAutoFit/>
          </a:bodyPr>
          <a:lstStyle/>
          <a:p>
            <a:r>
              <a:rPr lang="en-GB" dirty="0" err="1">
                <a:hlinkClick r:id="rId4"/>
              </a:rPr>
              <a:t>journeytonetzero-arianavass.tiiny.site</a:t>
            </a:r>
            <a:endParaRPr lang="en-GB" dirty="0"/>
          </a:p>
        </p:txBody>
      </p:sp>
    </p:spTree>
    <p:extLst>
      <p:ext uri="{BB962C8B-B14F-4D97-AF65-F5344CB8AC3E}">
        <p14:creationId xmlns:p14="http://schemas.microsoft.com/office/powerpoint/2010/main" val="110603790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1"/>
                                        </p:tgtEl>
                                      </p:cBhvr>
                                    </p:animEffect>
                                    <p:set>
                                      <p:cBhvr>
                                        <p:cTn id="7" dur="1" fill="hold">
                                          <p:stCondLst>
                                            <p:cond delay="9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6"/>
                                        </p:tgtEl>
                                      </p:cBhvr>
                                    </p:animEffect>
                                    <p:set>
                                      <p:cBhvr>
                                        <p:cTn id="12" dur="1" fill="hold">
                                          <p:stCondLst>
                                            <p:cond delay="9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7"/>
                                        </p:tgtEl>
                                      </p:cBhvr>
                                    </p:animEffect>
                                    <p:set>
                                      <p:cBhvr>
                                        <p:cTn id="17" dur="1" fill="hold">
                                          <p:stCondLst>
                                            <p:cond delay="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861F301-519A-4AF1-B917-45C307CEFDE3}"/>
              </a:ext>
            </a:extLst>
          </p:cNvPr>
          <p:cNvSpPr txBox="1"/>
          <p:nvPr/>
        </p:nvSpPr>
        <p:spPr>
          <a:xfrm>
            <a:off x="1238838" y="1216735"/>
            <a:ext cx="4857162" cy="461665"/>
          </a:xfrm>
          <a:prstGeom prst="rect">
            <a:avLst/>
          </a:prstGeom>
          <a:noFill/>
        </p:spPr>
        <p:txBody>
          <a:bodyPr wrap="square" rtlCol="0">
            <a:spAutoFit/>
          </a:bodyPr>
          <a:lstStyle/>
          <a:p>
            <a:pPr algn="ctr"/>
            <a:r>
              <a:rPr lang="en-US" altLang="ko-KR" sz="2400">
                <a:latin typeface="+mj-lt"/>
              </a:rPr>
              <a:t>Feasibility</a:t>
            </a:r>
            <a:endParaRPr lang="en-US" altLang="ko-KR" sz="2400" dirty="0">
              <a:latin typeface="+mj-lt"/>
            </a:endParaRPr>
          </a:p>
        </p:txBody>
      </p:sp>
      <p:sp>
        <p:nvSpPr>
          <p:cNvPr id="15" name="TextBox 14">
            <a:extLst>
              <a:ext uri="{FF2B5EF4-FFF2-40B4-BE49-F238E27FC236}">
                <a16:creationId xmlns:a16="http://schemas.microsoft.com/office/drawing/2014/main" id="{195FB154-3667-481F-A891-5144046A1304}"/>
              </a:ext>
            </a:extLst>
          </p:cNvPr>
          <p:cNvSpPr txBox="1"/>
          <p:nvPr/>
        </p:nvSpPr>
        <p:spPr>
          <a:xfrm>
            <a:off x="1419399" y="1828562"/>
            <a:ext cx="4496040" cy="1600438"/>
          </a:xfrm>
          <a:prstGeom prst="rect">
            <a:avLst/>
          </a:prstGeom>
          <a:noFill/>
        </p:spPr>
        <p:txBody>
          <a:bodyPr wrap="square" rtlCol="0">
            <a:spAutoFit/>
          </a:bodyPr>
          <a:lstStyle>
            <a:defPPr>
              <a:defRPr lang="ko-KR"/>
            </a:defPPr>
            <a:lvl1pPr>
              <a:defRPr sz="1100"/>
            </a:lvl1pPr>
          </a:lstStyle>
          <a:p>
            <a:pPr algn="ctr"/>
            <a:r>
              <a:rPr lang="en-GB" altLang="ko-KR" sz="1400" dirty="0"/>
              <a:t>Given the abundance of existing resources on the Lloyds website, the task at hand may appear less daunting than initially perceived. The primary effort would involve the organization and condensation of these resources into sector-specific categories. Hence, I believe this endeavour is highly achievable.</a:t>
            </a:r>
            <a:endParaRPr lang="en-US" altLang="ko-KR" sz="1400" dirty="0"/>
          </a:p>
        </p:txBody>
      </p:sp>
      <p:sp>
        <p:nvSpPr>
          <p:cNvPr id="23" name="TextBox 22">
            <a:extLst>
              <a:ext uri="{FF2B5EF4-FFF2-40B4-BE49-F238E27FC236}">
                <a16:creationId xmlns:a16="http://schemas.microsoft.com/office/drawing/2014/main" id="{682A7EDA-189F-4BB8-A633-B8F9FC3598B0}"/>
              </a:ext>
            </a:extLst>
          </p:cNvPr>
          <p:cNvSpPr txBox="1"/>
          <p:nvPr/>
        </p:nvSpPr>
        <p:spPr>
          <a:xfrm>
            <a:off x="5837159" y="3569436"/>
            <a:ext cx="4857162" cy="461665"/>
          </a:xfrm>
          <a:prstGeom prst="rect">
            <a:avLst/>
          </a:prstGeom>
          <a:noFill/>
        </p:spPr>
        <p:txBody>
          <a:bodyPr wrap="square" rtlCol="0">
            <a:spAutoFit/>
          </a:bodyPr>
          <a:lstStyle/>
          <a:p>
            <a:pPr algn="ctr"/>
            <a:r>
              <a:rPr lang="en-US" altLang="ko-KR" sz="2400" dirty="0">
                <a:latin typeface="+mj-lt"/>
              </a:rPr>
              <a:t>Scaling</a:t>
            </a:r>
          </a:p>
        </p:txBody>
      </p:sp>
      <p:sp>
        <p:nvSpPr>
          <p:cNvPr id="25" name="직사각형 24">
            <a:extLst>
              <a:ext uri="{FF2B5EF4-FFF2-40B4-BE49-F238E27FC236}">
                <a16:creationId xmlns:a16="http://schemas.microsoft.com/office/drawing/2014/main" id="{F1C94D2E-ABFB-4DC3-80D2-C0158620C422}"/>
              </a:ext>
            </a:extLst>
          </p:cNvPr>
          <p:cNvSpPr/>
          <p:nvPr/>
        </p:nvSpPr>
        <p:spPr>
          <a:xfrm>
            <a:off x="2644327" y="520249"/>
            <a:ext cx="6903346" cy="584775"/>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252000" bIns="45720" numCol="1" spcCol="0" rtlCol="0" fromWordArt="0" anchor="ctr" anchorCtr="0" forceAA="0" compatLnSpc="1">
            <a:prstTxWarp prst="textNoShape">
              <a:avLst/>
            </a:prstTxWarp>
            <a:noAutofit/>
          </a:bodyPr>
          <a:lstStyle/>
          <a:p>
            <a:pPr algn="ctr"/>
            <a:r>
              <a:rPr lang="en-US" altLang="ko-KR" sz="2800">
                <a:solidFill>
                  <a:schemeClr val="tx1"/>
                </a:solidFill>
                <a:latin typeface="+mj-lt"/>
                <a:cs typeface="Arial" panose="020B0604020202020204" pitchFamily="34" charset="0"/>
              </a:rPr>
              <a:t>Business Model</a:t>
            </a:r>
            <a:endParaRPr lang="ko-KR" altLang="en-US" sz="2800" dirty="0">
              <a:solidFill>
                <a:schemeClr val="tx1"/>
              </a:solidFill>
              <a:latin typeface="+mj-lt"/>
              <a:cs typeface="Arial" panose="020B0604020202020204" pitchFamily="34" charset="0"/>
            </a:endParaRPr>
          </a:p>
        </p:txBody>
      </p:sp>
      <p:pic>
        <p:nvPicPr>
          <p:cNvPr id="7" name="Picture Placeholder 6">
            <a:extLst>
              <a:ext uri="{FF2B5EF4-FFF2-40B4-BE49-F238E27FC236}">
                <a16:creationId xmlns:a16="http://schemas.microsoft.com/office/drawing/2014/main" id="{AD0A3A79-44CB-8B2E-E851-551ACC1ED7C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1079" b="11079"/>
          <a:stretch/>
        </p:blipFill>
        <p:spPr>
          <a:xfrm>
            <a:off x="6664589" y="1171355"/>
            <a:ext cx="4857162" cy="2247122"/>
          </a:xfrm>
          <a:prstGeom prst="flowChartTerminator">
            <a:avLst/>
          </a:prstGeom>
        </p:spPr>
      </p:pic>
      <p:pic>
        <p:nvPicPr>
          <p:cNvPr id="3" name="Picture Placeholder 2">
            <a:extLst>
              <a:ext uri="{FF2B5EF4-FFF2-40B4-BE49-F238E27FC236}">
                <a16:creationId xmlns:a16="http://schemas.microsoft.com/office/drawing/2014/main" id="{1BC121C6-4399-E7A6-EC97-62E134DAA508}"/>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13879" r="9740" b="24385"/>
          <a:stretch/>
        </p:blipFill>
        <p:spPr>
          <a:xfrm>
            <a:off x="1066220" y="3569436"/>
            <a:ext cx="4842262" cy="2240229"/>
          </a:xfrm>
          <a:prstGeom prst="flowChartTerminator">
            <a:avLst/>
          </a:prstGeom>
        </p:spPr>
      </p:pic>
      <p:sp>
        <p:nvSpPr>
          <p:cNvPr id="24" name="TextBox 23">
            <a:extLst>
              <a:ext uri="{FF2B5EF4-FFF2-40B4-BE49-F238E27FC236}">
                <a16:creationId xmlns:a16="http://schemas.microsoft.com/office/drawing/2014/main" id="{7C912758-9BFF-4A4C-B36E-A00EB59B4736}"/>
              </a:ext>
            </a:extLst>
          </p:cNvPr>
          <p:cNvSpPr txBox="1"/>
          <p:nvPr/>
        </p:nvSpPr>
        <p:spPr>
          <a:xfrm>
            <a:off x="5405700" y="4182060"/>
            <a:ext cx="5720080" cy="1815882"/>
          </a:xfrm>
          <a:prstGeom prst="rect">
            <a:avLst/>
          </a:prstGeom>
          <a:noFill/>
        </p:spPr>
        <p:txBody>
          <a:bodyPr wrap="square" rtlCol="0">
            <a:spAutoFit/>
          </a:bodyPr>
          <a:lstStyle>
            <a:defPPr>
              <a:defRPr lang="ko-KR"/>
            </a:defPPr>
            <a:lvl1pPr>
              <a:defRPr sz="1100"/>
            </a:lvl1pPr>
          </a:lstStyle>
          <a:p>
            <a:pPr algn="ctr"/>
            <a:r>
              <a:rPr lang="en-GB" altLang="ko-KR" sz="1400" dirty="0"/>
              <a:t>This solution holds significant potential for scalability and adaptability, particularly for medium-sized enterprises. It is important to consider that the modifications and adjustments they can implement may differ from those applicable to small enterprises. However, extending the scalability to include micro enterprises presents certain challenges, as it necessitates increased automation due to limited human resources available for dedicated implementation.</a:t>
            </a:r>
            <a:endParaRPr lang="en-US" altLang="ko-KR" sz="1400" dirty="0"/>
          </a:p>
        </p:txBody>
      </p:sp>
    </p:spTree>
    <p:extLst>
      <p:ext uri="{BB962C8B-B14F-4D97-AF65-F5344CB8AC3E}">
        <p14:creationId xmlns:p14="http://schemas.microsoft.com/office/powerpoint/2010/main" val="56943561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EE7CFED-1152-494E-ABC7-4D5BA91338B4}"/>
              </a:ext>
            </a:extLst>
          </p:cNvPr>
          <p:cNvSpPr/>
          <p:nvPr/>
        </p:nvSpPr>
        <p:spPr>
          <a:xfrm>
            <a:off x="5962986" y="2219933"/>
            <a:ext cx="5422230" cy="24181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252000" bIns="45720" numCol="1" spcCol="0" rtlCol="0" fromWordArt="0" anchor="ctr" anchorCtr="0" forceAA="0" compatLnSpc="1">
            <a:prstTxWarp prst="textNoShape">
              <a:avLst/>
            </a:prstTxWarp>
            <a:noAutofit/>
          </a:bodyPr>
          <a:lstStyle/>
          <a:p>
            <a:pPr algn="ctr"/>
            <a:r>
              <a:rPr lang="en-US" altLang="ko-KR" sz="7200" dirty="0">
                <a:solidFill>
                  <a:schemeClr val="tx1"/>
                </a:solidFill>
                <a:latin typeface="+mj-lt"/>
                <a:cs typeface="Arial" panose="020B0604020202020204" pitchFamily="34" charset="0"/>
              </a:rPr>
              <a:t>Thanks !</a:t>
            </a:r>
          </a:p>
        </p:txBody>
      </p:sp>
    </p:spTree>
    <p:extLst>
      <p:ext uri="{BB962C8B-B14F-4D97-AF65-F5344CB8AC3E}">
        <p14:creationId xmlns:p14="http://schemas.microsoft.com/office/powerpoint/2010/main" val="19076204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newave - Poppins Light">
      <a:majorFont>
        <a:latin typeface="Knewave"/>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A6018"/>
        </a:solidFill>
        <a:ln>
          <a:noFill/>
        </a:ln>
      </a:spPr>
      <a:bodyPr rtlCol="0" anchor="ctr"/>
      <a:lstStyle>
        <a:defPPr algn="ctr">
          <a:defRPr sz="2400" dirty="0" smtClean="0">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85000"/>
              <a:lumOff val="1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Widescreen</PresentationFormat>
  <Paragraphs>41</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Poppins Light</vt:lpstr>
      <vt:lpstr>맑은 고딕</vt:lpstr>
      <vt:lpstr>Knewave</vt:lpstr>
      <vt:lpstr>PPTMON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Ariana Vass</cp:lastModifiedBy>
  <cp:revision>292</cp:revision>
  <dcterms:created xsi:type="dcterms:W3CDTF">2019-04-06T05:20:47Z</dcterms:created>
  <dcterms:modified xsi:type="dcterms:W3CDTF">2023-06-29T11:20:23Z</dcterms:modified>
</cp:coreProperties>
</file>