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56" r:id="rId2"/>
    <p:sldId id="263" r:id="rId3"/>
    <p:sldId id="264" r:id="rId4"/>
    <p:sldId id="257" r:id="rId5"/>
    <p:sldId id="258" r:id="rId6"/>
    <p:sldId id="262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952"/>
    <a:srgbClr val="4385F7"/>
    <a:srgbClr val="E94336"/>
    <a:srgbClr val="FCB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77165-7F26-47BE-9CC3-92D0EF1A9615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41CCF-8DEF-45BF-B53B-D3FD2842C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76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E79F-4FAE-470F-8FAB-E9184AE93343}" type="datetime1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41CE-F4C9-4954-A76F-394A8DE2C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14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C4E-FE6B-4ABE-87E9-323C1E4721B4}" type="datetime1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41CE-F4C9-4954-A76F-394A8DE2C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41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F40B-AF22-4304-AA6A-E860AE4100CB}" type="datetime1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41CE-F4C9-4954-A76F-394A8DE2C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40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676A-F5E6-4414-89D6-E037F0992CA1}" type="datetime1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41CE-F4C9-4954-A76F-394A8DE2C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09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4369-B241-4E7A-A94F-1A0027787D16}" type="datetime1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41CE-F4C9-4954-A76F-394A8DE2C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95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A266-D984-4678-9A49-0D1889CB3610}" type="datetime1">
              <a:rPr lang="ru-RU" smtClean="0"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41CE-F4C9-4954-A76F-394A8DE2C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22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797-9244-46BF-9D19-ABF470F25DBB}" type="datetime1">
              <a:rPr lang="ru-RU" smtClean="0"/>
              <a:t>14.01.2021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41CE-F4C9-4954-A76F-394A8DE2C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27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FBAA-67B2-4E50-8A70-8501F5DF4F24}" type="datetime1">
              <a:rPr lang="ru-RU" smtClean="0"/>
              <a:t>14.01.2021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41CE-F4C9-4954-A76F-394A8DE2C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85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0401-30C0-4681-A9B4-0B22A253DB99}" type="datetime1">
              <a:rPr lang="ru-RU" smtClean="0"/>
              <a:t>14.01.2021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41CE-F4C9-4954-A76F-394A8DE2C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99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103E-A79A-40AB-B3C2-BA5DCFCD4FD8}" type="datetime1">
              <a:rPr lang="ru-RU" smtClean="0"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41CE-F4C9-4954-A76F-394A8DE2C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26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C1E6-75A1-48FB-A814-53AC0EF67BAE}" type="datetime1">
              <a:rPr lang="ru-RU" smtClean="0"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41CE-F4C9-4954-A76F-394A8DE2C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5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0EEEA-52DA-4EDA-820D-5FD575E9060B}" type="datetime1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41CE-F4C9-4954-A76F-394A8DE2C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55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990C0-B730-467A-9B76-D487E51D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112705"/>
            <a:ext cx="9144000" cy="12218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4400" dirty="0">
                <a:latin typeface="Neometric Alt Bold" panose="00000700000000000000" pitchFamily="2" charset="-52"/>
              </a:rPr>
              <a:t>Разработка расширения</a:t>
            </a:r>
            <a:br>
              <a:rPr lang="en-US" sz="4400" dirty="0">
                <a:latin typeface="Neometric Alt Bold" panose="00000700000000000000" pitchFamily="2" charset="-52"/>
              </a:rPr>
            </a:br>
            <a:r>
              <a:rPr lang="ru-RU" sz="4400" dirty="0">
                <a:latin typeface="Neometric Alt Bold" panose="00000700000000000000" pitchFamily="2" charset="-52"/>
              </a:rPr>
              <a:t> для </a:t>
            </a:r>
            <a:r>
              <a:rPr lang="en-US" sz="4400" dirty="0">
                <a:solidFill>
                  <a:srgbClr val="4385F7"/>
                </a:solidFill>
                <a:latin typeface="Neometric Alt Bold" panose="00000700000000000000" pitchFamily="2" charset="-52"/>
              </a:rPr>
              <a:t>G</a:t>
            </a:r>
            <a:r>
              <a:rPr lang="en-US" sz="4400" dirty="0">
                <a:solidFill>
                  <a:srgbClr val="E94336"/>
                </a:solidFill>
                <a:latin typeface="Neometric Alt Bold" panose="00000700000000000000" pitchFamily="2" charset="-52"/>
              </a:rPr>
              <a:t>o</a:t>
            </a:r>
            <a:r>
              <a:rPr lang="en-US" sz="4400" dirty="0">
                <a:solidFill>
                  <a:srgbClr val="FCBB05"/>
                </a:solidFill>
                <a:latin typeface="Neometric Alt Bold" panose="00000700000000000000" pitchFamily="2" charset="-52"/>
              </a:rPr>
              <a:t>o</a:t>
            </a:r>
            <a:r>
              <a:rPr lang="en-US" sz="4400" dirty="0">
                <a:solidFill>
                  <a:srgbClr val="4385F7"/>
                </a:solidFill>
                <a:latin typeface="Neometric Alt Bold" panose="00000700000000000000" pitchFamily="2" charset="-52"/>
              </a:rPr>
              <a:t>g</a:t>
            </a:r>
            <a:r>
              <a:rPr lang="en-US" sz="4400" dirty="0">
                <a:solidFill>
                  <a:srgbClr val="32A952"/>
                </a:solidFill>
                <a:latin typeface="Neometric Alt Bold" panose="00000700000000000000" pitchFamily="2" charset="-52"/>
              </a:rPr>
              <a:t>l</a:t>
            </a:r>
            <a:r>
              <a:rPr lang="en-US" sz="4400" dirty="0">
                <a:solidFill>
                  <a:srgbClr val="E94336"/>
                </a:solidFill>
                <a:latin typeface="Neometric Alt Bold" panose="00000700000000000000" pitchFamily="2" charset="-52"/>
              </a:rPr>
              <a:t>e</a:t>
            </a:r>
            <a:r>
              <a:rPr lang="en-US" sz="4400" dirty="0">
                <a:latin typeface="Neometric Alt Bold" panose="00000700000000000000" pitchFamily="2" charset="-52"/>
              </a:rPr>
              <a:t> Chrome</a:t>
            </a:r>
            <a:endParaRPr lang="ru-RU" sz="4400" dirty="0">
              <a:latin typeface="Neometric Alt Bold" panose="00000700000000000000" pitchFamily="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DF5521-2683-45F7-999F-C022ED27F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6547" y="4931091"/>
            <a:ext cx="2878404" cy="1158991"/>
          </a:xfrm>
        </p:spPr>
        <p:txBody>
          <a:bodyPr>
            <a:noAutofit/>
          </a:bodyPr>
          <a:lstStyle/>
          <a:p>
            <a:pPr algn="l"/>
            <a:r>
              <a:rPr lang="ru-RU" sz="1200" dirty="0">
                <a:latin typeface="Neometric Alt Light" panose="00000400000000000000" pitchFamily="2" charset="-52"/>
              </a:rPr>
              <a:t>Выполнили:</a:t>
            </a:r>
          </a:p>
          <a:p>
            <a:pPr algn="l"/>
            <a:r>
              <a:rPr lang="ru-RU" sz="1200" dirty="0">
                <a:latin typeface="Neometric Alt Light" panose="00000400000000000000" pitchFamily="2" charset="-52"/>
              </a:rPr>
              <a:t>Кутольвас М.В.</a:t>
            </a:r>
          </a:p>
          <a:p>
            <a:pPr algn="l"/>
            <a:r>
              <a:rPr lang="ru-RU" sz="1200" dirty="0">
                <a:latin typeface="Neometric Alt Light" panose="00000400000000000000" pitchFamily="2" charset="-52"/>
              </a:rPr>
              <a:t>Филиппова М.Е.</a:t>
            </a:r>
          </a:p>
          <a:p>
            <a:pPr algn="l"/>
            <a:r>
              <a:rPr lang="ru-RU" sz="1200" dirty="0">
                <a:latin typeface="Neometric Alt Light" panose="00000400000000000000" pitchFamily="2" charset="-52"/>
              </a:rPr>
              <a:t>Б8118 – 09.03.03 </a:t>
            </a:r>
            <a:r>
              <a:rPr lang="ru-RU" sz="1200" dirty="0" err="1">
                <a:latin typeface="Neometric Alt Light" panose="00000400000000000000" pitchFamily="2" charset="-52"/>
              </a:rPr>
              <a:t>пикд</a:t>
            </a:r>
            <a:r>
              <a:rPr lang="ru-RU" sz="1200" dirty="0">
                <a:latin typeface="Neometric Alt Light" panose="00000400000000000000" pitchFamily="2" charset="-52"/>
              </a:rPr>
              <a:t>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0A0E07B-66B4-4E55-8AB3-472E27D583A3}"/>
              </a:ext>
            </a:extLst>
          </p:cNvPr>
          <p:cNvSpPr/>
          <p:nvPr/>
        </p:nvSpPr>
        <p:spPr>
          <a:xfrm>
            <a:off x="1240839" y="1214438"/>
            <a:ext cx="9710321" cy="3018408"/>
          </a:xfrm>
          <a:prstGeom prst="rect">
            <a:avLst/>
          </a:prstGeom>
          <a:noFill/>
          <a:ln w="57150">
            <a:solidFill>
              <a:srgbClr val="438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3AAE3-6499-4712-820F-0B079DABB79E}"/>
              </a:ext>
            </a:extLst>
          </p:cNvPr>
          <p:cNvSpPr txBox="1"/>
          <p:nvPr/>
        </p:nvSpPr>
        <p:spPr>
          <a:xfrm>
            <a:off x="5653442" y="6241002"/>
            <a:ext cx="88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Neometric Alt Light" panose="00000400000000000000" pitchFamily="2" charset="-52"/>
              </a:rPr>
              <a:t>2021г.</a:t>
            </a:r>
          </a:p>
        </p:txBody>
      </p:sp>
    </p:spTree>
    <p:extLst>
      <p:ext uri="{BB962C8B-B14F-4D97-AF65-F5344CB8AC3E}">
        <p14:creationId xmlns:p14="http://schemas.microsoft.com/office/powerpoint/2010/main" val="50340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DA2695-AC86-4870-9AC0-89F433873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5"/>
          <a:stretch/>
        </p:blipFill>
        <p:spPr>
          <a:xfrm>
            <a:off x="4534964" y="1796110"/>
            <a:ext cx="7114203" cy="442713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B6541-42B5-41D4-BEB1-0972CA9B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Neometric Alt Bold" panose="00000700000000000000" pitchFamily="2" charset="-52"/>
              </a:rPr>
              <a:t>Цель проекта</a:t>
            </a:r>
            <a:r>
              <a:rPr lang="ru-RU" dirty="0">
                <a:solidFill>
                  <a:srgbClr val="4385F7"/>
                </a:solidFill>
                <a:latin typeface="Neometric Alt Bold" panose="00000700000000000000" pitchFamily="2" charset="-52"/>
              </a:rPr>
              <a:t>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D2E3E9E-6439-470F-862B-40B8CC17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41CE-F4C9-4954-A76F-394A8DE2C594}" type="slidenum">
              <a:rPr lang="ru-RU" smtClean="0"/>
              <a:t>2</a:t>
            </a:fld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8D54655-CE5D-4848-8773-E24E5035C1BB}"/>
              </a:ext>
            </a:extLst>
          </p:cNvPr>
          <p:cNvCxnSpPr>
            <a:cxnSpLocks/>
          </p:cNvCxnSpPr>
          <p:nvPr/>
        </p:nvCxnSpPr>
        <p:spPr>
          <a:xfrm>
            <a:off x="941033" y="1491450"/>
            <a:ext cx="2246051" cy="0"/>
          </a:xfrm>
          <a:prstGeom prst="line">
            <a:avLst/>
          </a:prstGeom>
          <a:ln w="38100">
            <a:solidFill>
              <a:srgbClr val="4385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89F75A-7A8D-4F3A-8B1D-81B51E3010EA}"/>
              </a:ext>
            </a:extLst>
          </p:cNvPr>
          <p:cNvSpPr txBox="1"/>
          <p:nvPr/>
        </p:nvSpPr>
        <p:spPr>
          <a:xfrm>
            <a:off x="838200" y="1999570"/>
            <a:ext cx="4870142" cy="450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Neometric Alt Light" panose="00000400000000000000" pitchFamily="2" charset="-52"/>
              </a:rPr>
              <a:t>Автоматизация действий на сайте.</a:t>
            </a:r>
          </a:p>
        </p:txBody>
      </p:sp>
    </p:spTree>
    <p:extLst>
      <p:ext uri="{BB962C8B-B14F-4D97-AF65-F5344CB8AC3E}">
        <p14:creationId xmlns:p14="http://schemas.microsoft.com/office/powerpoint/2010/main" val="61275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25396-16A9-42EF-9DBD-583A5003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Neometric Alt Bold" panose="00000700000000000000" pitchFamily="2" charset="-52"/>
              </a:rPr>
              <a:t>Обзор решений</a:t>
            </a:r>
            <a:r>
              <a:rPr lang="ru-RU" dirty="0">
                <a:solidFill>
                  <a:srgbClr val="32A952"/>
                </a:solidFill>
                <a:latin typeface="Neometric Alt Bold" panose="00000700000000000000" pitchFamily="2" charset="-52"/>
              </a:rPr>
              <a:t>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5940DDE-048A-4AA7-A032-58CE54A8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41CE-F4C9-4954-A76F-394A8DE2C594}" type="slidenum">
              <a:rPr lang="ru-RU" smtClean="0"/>
              <a:t>3</a:t>
            </a:fld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79C1EFDE-D83E-4CF0-9497-BEC45F8556D5}"/>
              </a:ext>
            </a:extLst>
          </p:cNvPr>
          <p:cNvCxnSpPr>
            <a:cxnSpLocks/>
          </p:cNvCxnSpPr>
          <p:nvPr/>
        </p:nvCxnSpPr>
        <p:spPr>
          <a:xfrm>
            <a:off x="941033" y="1491450"/>
            <a:ext cx="2246051" cy="0"/>
          </a:xfrm>
          <a:prstGeom prst="line">
            <a:avLst/>
          </a:prstGeom>
          <a:ln w="38100">
            <a:solidFill>
              <a:srgbClr val="32A9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D4C6FA-9056-4CC9-8608-B32396E9F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89" y="2493429"/>
            <a:ext cx="2484684" cy="260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A3A7F-3A99-4E1F-9BC7-E3579F67F802}"/>
              </a:ext>
            </a:extLst>
          </p:cNvPr>
          <p:cNvSpPr txBox="1"/>
          <p:nvPr/>
        </p:nvSpPr>
        <p:spPr>
          <a:xfrm>
            <a:off x="1335292" y="5294458"/>
            <a:ext cx="173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eometric Alt Light" panose="00000400000000000000" pitchFamily="2" charset="-52"/>
              </a:rPr>
              <a:t>Selenium IDE</a:t>
            </a:r>
            <a:endParaRPr lang="ru-RU" dirty="0">
              <a:latin typeface="Neometric Alt Light" panose="00000400000000000000" pitchFamily="2" charset="-52"/>
            </a:endParaRPr>
          </a:p>
        </p:txBody>
      </p:sp>
      <p:pic>
        <p:nvPicPr>
          <p:cNvPr id="1028" name="Picture 4" descr="Автоматизация Браузера EveryStep">
            <a:extLst>
              <a:ext uri="{FF2B5EF4-FFF2-40B4-BE49-F238E27FC236}">
                <a16:creationId xmlns:a16="http://schemas.microsoft.com/office/drawing/2014/main" id="{90FA94B6-88B3-4505-9B82-91A6AE740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58" y="2817013"/>
            <a:ext cx="5488076" cy="161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2FB2B4-C56C-4D82-BB4F-55157FFC441D}"/>
              </a:ext>
            </a:extLst>
          </p:cNvPr>
          <p:cNvSpPr txBox="1"/>
          <p:nvPr/>
        </p:nvSpPr>
        <p:spPr>
          <a:xfrm>
            <a:off x="7862154" y="5294458"/>
            <a:ext cx="1496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eometric Alt Light" panose="00000400000000000000" pitchFamily="2" charset="-52"/>
              </a:rPr>
              <a:t>EveryStep</a:t>
            </a:r>
            <a:endParaRPr lang="ru-RU" dirty="0">
              <a:latin typeface="Neometric Alt Light" panose="000004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5325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2005DD-BDB6-4BBC-8EE8-0B362D38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Neometric Alt Bold" panose="00000700000000000000" pitchFamily="2" charset="-52"/>
              </a:rPr>
              <a:t>Работа расширения</a:t>
            </a:r>
            <a:r>
              <a:rPr lang="ru-RU" dirty="0">
                <a:solidFill>
                  <a:srgbClr val="E94336"/>
                </a:solidFill>
                <a:latin typeface="Neometric Alt Bold" panose="00000700000000000000" pitchFamily="2" charset="-52"/>
              </a:rPr>
              <a:t>.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501230F-8BCA-422F-B04A-D0CD2748ED32}"/>
              </a:ext>
            </a:extLst>
          </p:cNvPr>
          <p:cNvCxnSpPr>
            <a:cxnSpLocks/>
          </p:cNvCxnSpPr>
          <p:nvPr/>
        </p:nvCxnSpPr>
        <p:spPr>
          <a:xfrm>
            <a:off x="941033" y="1491450"/>
            <a:ext cx="2246051" cy="0"/>
          </a:xfrm>
          <a:prstGeom prst="line">
            <a:avLst/>
          </a:prstGeom>
          <a:ln w="38100">
            <a:solidFill>
              <a:srgbClr val="E94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D345F3C-BC3E-47A9-B0E0-B6233A03B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52" y="1995344"/>
            <a:ext cx="821669" cy="8216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04EDFC-63F9-4F2C-9741-BA5C9FD51BAB}"/>
              </a:ext>
            </a:extLst>
          </p:cNvPr>
          <p:cNvSpPr txBox="1"/>
          <p:nvPr/>
        </p:nvSpPr>
        <p:spPr>
          <a:xfrm>
            <a:off x="1338143" y="2221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E1B41C-F9EB-4C2E-BEDA-D209B4E458CD}"/>
              </a:ext>
            </a:extLst>
          </p:cNvPr>
          <p:cNvSpPr txBox="1"/>
          <p:nvPr/>
        </p:nvSpPr>
        <p:spPr>
          <a:xfrm>
            <a:off x="2064058" y="2221512"/>
            <a:ext cx="324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Neometric Alt Light" panose="00000400000000000000" pitchFamily="2" charset="-52"/>
              </a:rPr>
              <a:t>Установка расширения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11352EE-B797-4B22-953C-A924196A3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52" y="3125940"/>
            <a:ext cx="821669" cy="8216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7066292-0BDF-4E68-8E22-0BBD896E9FC5}"/>
              </a:ext>
            </a:extLst>
          </p:cNvPr>
          <p:cNvSpPr txBox="1"/>
          <p:nvPr/>
        </p:nvSpPr>
        <p:spPr>
          <a:xfrm>
            <a:off x="1338143" y="335210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4CE61D-611F-4529-B396-027D89B8C933}"/>
              </a:ext>
            </a:extLst>
          </p:cNvPr>
          <p:cNvSpPr txBox="1"/>
          <p:nvPr/>
        </p:nvSpPr>
        <p:spPr>
          <a:xfrm>
            <a:off x="2064058" y="3352108"/>
            <a:ext cx="3249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Neometric Alt Light" panose="00000400000000000000" pitchFamily="2" charset="-52"/>
              </a:rPr>
              <a:t>Включение записи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25161B7-D4C2-4AA8-8C00-F665538CC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52" y="4256536"/>
            <a:ext cx="821669" cy="8216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3D25DAC-9BD3-4E13-8391-D995298A798B}"/>
              </a:ext>
            </a:extLst>
          </p:cNvPr>
          <p:cNvSpPr txBox="1"/>
          <p:nvPr/>
        </p:nvSpPr>
        <p:spPr>
          <a:xfrm>
            <a:off x="1338143" y="448270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346653-8E68-41EC-98DF-20EDED76183A}"/>
              </a:ext>
            </a:extLst>
          </p:cNvPr>
          <p:cNvSpPr txBox="1"/>
          <p:nvPr/>
        </p:nvSpPr>
        <p:spPr>
          <a:xfrm>
            <a:off x="2064058" y="4344204"/>
            <a:ext cx="32492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Neometric Alt Light" panose="00000400000000000000" pitchFamily="2" charset="-52"/>
              </a:rPr>
              <a:t>Выполнение действий на странице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2741941D-531E-4E54-A3CD-205877409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52" y="5387132"/>
            <a:ext cx="821669" cy="82166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A316B99-8428-4632-BACB-E9A0F58BF54F}"/>
              </a:ext>
            </a:extLst>
          </p:cNvPr>
          <p:cNvSpPr txBox="1"/>
          <p:nvPr/>
        </p:nvSpPr>
        <p:spPr>
          <a:xfrm>
            <a:off x="1338143" y="561329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612850-2024-4FC2-AF71-5363F828C6F1}"/>
              </a:ext>
            </a:extLst>
          </p:cNvPr>
          <p:cNvSpPr txBox="1"/>
          <p:nvPr/>
        </p:nvSpPr>
        <p:spPr>
          <a:xfrm>
            <a:off x="2064058" y="5613299"/>
            <a:ext cx="3249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Neometric Alt Light" panose="00000400000000000000" pitchFamily="2" charset="-52"/>
              </a:rPr>
              <a:t>Выключение записи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3065BCD2-FCBF-433C-944D-5B022D641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82" y="1995344"/>
            <a:ext cx="821669" cy="82166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F6FD279-8BBC-4239-833C-5612686E8F21}"/>
              </a:ext>
            </a:extLst>
          </p:cNvPr>
          <p:cNvSpPr txBox="1"/>
          <p:nvPr/>
        </p:nvSpPr>
        <p:spPr>
          <a:xfrm>
            <a:off x="6727873" y="2221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A429FD-DEA8-4481-822A-01DF45387FD9}"/>
              </a:ext>
            </a:extLst>
          </p:cNvPr>
          <p:cNvSpPr txBox="1"/>
          <p:nvPr/>
        </p:nvSpPr>
        <p:spPr>
          <a:xfrm>
            <a:off x="7549542" y="2085148"/>
            <a:ext cx="3249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Neometric Alt Light" panose="00000400000000000000" pitchFamily="2" charset="-52"/>
              </a:rPr>
              <a:t>Автоматическое сохранение файла</a:t>
            </a: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4AA1A4A4-CA0C-4B9D-8626-5023705A1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82" y="3128075"/>
            <a:ext cx="821669" cy="82166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B6C9938-FCA4-45C7-9BDE-1FEC7684826D}"/>
              </a:ext>
            </a:extLst>
          </p:cNvPr>
          <p:cNvSpPr txBox="1"/>
          <p:nvPr/>
        </p:nvSpPr>
        <p:spPr>
          <a:xfrm>
            <a:off x="6727873" y="3354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6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F5F124-303E-4D40-B74D-9F085CDC2097}"/>
              </a:ext>
            </a:extLst>
          </p:cNvPr>
          <p:cNvSpPr txBox="1"/>
          <p:nvPr/>
        </p:nvSpPr>
        <p:spPr>
          <a:xfrm>
            <a:off x="7549541" y="3213608"/>
            <a:ext cx="32492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Neometric Alt Light" panose="00000400000000000000" pitchFamily="2" charset="-52"/>
              </a:rPr>
              <a:t>Вставка файла по кнопке </a:t>
            </a:r>
            <a:r>
              <a:rPr lang="en-US" dirty="0">
                <a:latin typeface="Neometric Alt Light" panose="00000400000000000000" pitchFamily="2" charset="-52"/>
              </a:rPr>
              <a:t>Esc</a:t>
            </a:r>
            <a:endParaRPr lang="ru-RU" dirty="0">
              <a:latin typeface="Neometric Alt Light" panose="00000400000000000000" pitchFamily="2" charset="-52"/>
            </a:endParaRP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8962FEC-ADD1-401E-B2FE-B045F60DE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82" y="4256536"/>
            <a:ext cx="821669" cy="82166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163DBFE-2C01-4A28-BDD7-00BDEF445585}"/>
              </a:ext>
            </a:extLst>
          </p:cNvPr>
          <p:cNvSpPr txBox="1"/>
          <p:nvPr/>
        </p:nvSpPr>
        <p:spPr>
          <a:xfrm>
            <a:off x="6727873" y="4482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7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E3551E-684D-41AD-BA84-7BA68D84C3E2}"/>
              </a:ext>
            </a:extLst>
          </p:cNvPr>
          <p:cNvSpPr txBox="1"/>
          <p:nvPr/>
        </p:nvSpPr>
        <p:spPr>
          <a:xfrm>
            <a:off x="7549540" y="4344204"/>
            <a:ext cx="32492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Neometric Alt Light" panose="00000400000000000000" pitchFamily="2" charset="-52"/>
              </a:rPr>
              <a:t>Проигрывание сценария из файла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70EC8EE-F154-447C-891B-00C3DD7D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41CE-F4C9-4954-A76F-394A8DE2C59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05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E2A4B-0CB1-43D5-BD62-97C9F3F6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Neometric Alt Bold" panose="00000700000000000000" pitchFamily="2" charset="-52"/>
              </a:rPr>
              <a:t>Разработка расширения</a:t>
            </a:r>
            <a:r>
              <a:rPr lang="ru-RU" dirty="0">
                <a:solidFill>
                  <a:srgbClr val="FCBB05"/>
                </a:solidFill>
                <a:latin typeface="Neometric Alt Bold" panose="00000700000000000000" pitchFamily="2" charset="-52"/>
              </a:rPr>
              <a:t>.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3232E5C3-F0AC-4F4D-92A0-726700645A89}"/>
              </a:ext>
            </a:extLst>
          </p:cNvPr>
          <p:cNvCxnSpPr>
            <a:cxnSpLocks/>
          </p:cNvCxnSpPr>
          <p:nvPr/>
        </p:nvCxnSpPr>
        <p:spPr>
          <a:xfrm>
            <a:off x="923277" y="1518083"/>
            <a:ext cx="2246051" cy="0"/>
          </a:xfrm>
          <a:prstGeom prst="line">
            <a:avLst/>
          </a:prstGeom>
          <a:ln w="38100">
            <a:solidFill>
              <a:srgbClr val="FCBB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DE0AE5-DDB4-4C4B-B22A-F5D51111E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77" y="2432482"/>
            <a:ext cx="4995074" cy="33180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2C631F-A008-4CC7-AF24-314BEC6A2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257" y="2432482"/>
            <a:ext cx="5089995" cy="33180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F9BFAE-0F7F-4B67-932E-B4D62204A3B3}"/>
              </a:ext>
            </a:extLst>
          </p:cNvPr>
          <p:cNvSpPr txBox="1"/>
          <p:nvPr/>
        </p:nvSpPr>
        <p:spPr>
          <a:xfrm>
            <a:off x="2571222" y="2026837"/>
            <a:ext cx="1699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Neometric Alt Light" panose="00000400000000000000" pitchFamily="2" charset="-52"/>
              </a:rPr>
              <a:t>background.js</a:t>
            </a:r>
            <a:endParaRPr lang="ru-RU" sz="1600" dirty="0">
              <a:latin typeface="Neometric Alt Light" panose="00000400000000000000" pitchFamily="2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AD9C9-402A-4C23-A8D8-D9B5A4FB061D}"/>
              </a:ext>
            </a:extLst>
          </p:cNvPr>
          <p:cNvSpPr txBox="1"/>
          <p:nvPr/>
        </p:nvSpPr>
        <p:spPr>
          <a:xfrm>
            <a:off x="8470964" y="2025473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Neometric Alt Light" panose="00000400000000000000" pitchFamily="2" charset="-52"/>
              </a:rPr>
              <a:t>script.js</a:t>
            </a:r>
            <a:endParaRPr lang="ru-RU" sz="1600" dirty="0">
              <a:latin typeface="Neometric Alt Light" panose="00000400000000000000" pitchFamily="2" charset="-52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972EA2B-0BAA-467A-B94E-2FA44BA53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910" y="2025473"/>
            <a:ext cx="2672179" cy="33855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C8FE983-6EBA-4B0E-AB96-281C95C90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59910" y="5912529"/>
            <a:ext cx="2672179" cy="338554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86DC4F-5C82-4FD9-9F79-81572E61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41CE-F4C9-4954-A76F-394A8DE2C59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65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5467B-43DF-4D78-8AF8-D959BEB2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Neometric Alt Bold" panose="00000700000000000000" pitchFamily="2" charset="-52"/>
              </a:rPr>
              <a:t>Отправка и прием сообщений</a:t>
            </a:r>
            <a:r>
              <a:rPr lang="ru-RU" dirty="0">
                <a:solidFill>
                  <a:srgbClr val="32A952"/>
                </a:solidFill>
                <a:latin typeface="Neometric Alt Bold" panose="00000700000000000000" pitchFamily="2" charset="-52"/>
              </a:rPr>
              <a:t>.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AE75653-BDEA-45B9-B1AE-D92502477037}"/>
              </a:ext>
            </a:extLst>
          </p:cNvPr>
          <p:cNvCxnSpPr>
            <a:cxnSpLocks/>
          </p:cNvCxnSpPr>
          <p:nvPr/>
        </p:nvCxnSpPr>
        <p:spPr>
          <a:xfrm>
            <a:off x="923277" y="1518083"/>
            <a:ext cx="2246051" cy="0"/>
          </a:xfrm>
          <a:prstGeom prst="line">
            <a:avLst/>
          </a:prstGeom>
          <a:ln w="38100">
            <a:solidFill>
              <a:srgbClr val="32A9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489D61-5ECE-4440-B342-833813AC8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77" y="2184576"/>
            <a:ext cx="9808970" cy="7272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03FAB4-2481-4EDF-9C73-D7A9362A3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78" y="3946126"/>
            <a:ext cx="9808970" cy="1964078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B59CC47-1A06-45F0-8C93-52600D0119CB}"/>
              </a:ext>
            </a:extLst>
          </p:cNvPr>
          <p:cNvCxnSpPr>
            <a:cxnSpLocks/>
          </p:cNvCxnSpPr>
          <p:nvPr/>
        </p:nvCxnSpPr>
        <p:spPr>
          <a:xfrm>
            <a:off x="5868140" y="2987335"/>
            <a:ext cx="0" cy="883330"/>
          </a:xfrm>
          <a:prstGeom prst="straightConnector1">
            <a:avLst/>
          </a:prstGeom>
          <a:ln w="38100">
            <a:solidFill>
              <a:srgbClr val="32A9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BF467C-61AC-45BC-A9CF-90B0F277A25D}"/>
              </a:ext>
            </a:extLst>
          </p:cNvPr>
          <p:cNvCxnSpPr>
            <a:cxnSpLocks/>
          </p:cNvCxnSpPr>
          <p:nvPr/>
        </p:nvCxnSpPr>
        <p:spPr>
          <a:xfrm flipV="1">
            <a:off x="5299969" y="2987335"/>
            <a:ext cx="0" cy="883330"/>
          </a:xfrm>
          <a:prstGeom prst="straightConnector1">
            <a:avLst/>
          </a:prstGeom>
          <a:ln w="38100">
            <a:solidFill>
              <a:srgbClr val="32A9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BAADD1-BCC6-49BF-AB53-363EFA16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41CE-F4C9-4954-A76F-394A8DE2C59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40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5CC4DB-1E2C-4C71-90A6-4A56BF40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Neometric Alt Bold" panose="00000700000000000000" pitchFamily="2" charset="-52"/>
              </a:rPr>
              <a:t>Использование селекторов</a:t>
            </a:r>
            <a:r>
              <a:rPr lang="ru-RU" dirty="0">
                <a:solidFill>
                  <a:srgbClr val="4385F7"/>
                </a:solidFill>
                <a:latin typeface="Neometric Alt Bold" panose="00000700000000000000" pitchFamily="2" charset="-52"/>
              </a:rPr>
              <a:t>.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3EB78162-3C2B-4E1C-B5E0-70D243FD3D9E}"/>
              </a:ext>
            </a:extLst>
          </p:cNvPr>
          <p:cNvCxnSpPr>
            <a:cxnSpLocks/>
          </p:cNvCxnSpPr>
          <p:nvPr/>
        </p:nvCxnSpPr>
        <p:spPr>
          <a:xfrm>
            <a:off x="923277" y="1518083"/>
            <a:ext cx="2246051" cy="0"/>
          </a:xfrm>
          <a:prstGeom prst="line">
            <a:avLst/>
          </a:prstGeom>
          <a:ln w="38100">
            <a:solidFill>
              <a:srgbClr val="4385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0938C3-457C-414A-BF50-615144F1074A}"/>
              </a:ext>
            </a:extLst>
          </p:cNvPr>
          <p:cNvSpPr txBox="1"/>
          <p:nvPr/>
        </p:nvSpPr>
        <p:spPr>
          <a:xfrm>
            <a:off x="3431973" y="2321004"/>
            <a:ext cx="41562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4385F7"/>
                </a:solidFill>
              </a:rPr>
              <a:t>tag</a:t>
            </a:r>
            <a:r>
              <a:rPr lang="en-US" sz="6600" dirty="0">
                <a:solidFill>
                  <a:srgbClr val="E94336"/>
                </a:solidFill>
              </a:rPr>
              <a:t>.class</a:t>
            </a:r>
            <a:r>
              <a:rPr lang="en-US" sz="6600" dirty="0">
                <a:solidFill>
                  <a:srgbClr val="FCBB05"/>
                </a:solidFill>
              </a:rPr>
              <a:t>#id</a:t>
            </a:r>
            <a:endParaRPr lang="ru-RU" sz="6600" dirty="0">
              <a:solidFill>
                <a:srgbClr val="FCBB05"/>
              </a:solidFill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9221150E-DEBD-454C-AE96-6978A5AC3ACA}"/>
              </a:ext>
            </a:extLst>
          </p:cNvPr>
          <p:cNvGrpSpPr/>
          <p:nvPr/>
        </p:nvGrpSpPr>
        <p:grpSpPr>
          <a:xfrm>
            <a:off x="2487093" y="3929342"/>
            <a:ext cx="6586355" cy="1107996"/>
            <a:chOff x="2487093" y="3929342"/>
            <a:chExt cx="6586355" cy="110799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F2A164-5D47-4EBE-B146-2FE174114C7B}"/>
                </a:ext>
              </a:extLst>
            </p:cNvPr>
            <p:cNvSpPr txBox="1"/>
            <p:nvPr/>
          </p:nvSpPr>
          <p:spPr>
            <a:xfrm>
              <a:off x="2487093" y="3929342"/>
              <a:ext cx="658635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4385F7"/>
                  </a:solidFill>
                </a:rPr>
                <a:t>tag</a:t>
              </a:r>
              <a:r>
                <a:rPr lang="en-US" sz="6600" dirty="0">
                  <a:solidFill>
                    <a:srgbClr val="E94336"/>
                  </a:solidFill>
                </a:rPr>
                <a:t>.class</a:t>
              </a:r>
              <a:r>
                <a:rPr lang="en-US" sz="6600" dirty="0">
                  <a:solidFill>
                    <a:srgbClr val="FCBB05"/>
                  </a:solidFill>
                </a:rPr>
                <a:t>#id</a:t>
              </a:r>
              <a:r>
                <a:rPr lang="ru-RU" sz="6600" dirty="0">
                  <a:solidFill>
                    <a:srgbClr val="FCBB05"/>
                  </a:solidFill>
                </a:rPr>
                <a:t>   </a:t>
              </a:r>
              <a:r>
                <a:rPr lang="en-US" sz="6600" dirty="0">
                  <a:solidFill>
                    <a:srgbClr val="32A952"/>
                  </a:solidFill>
                </a:rPr>
                <a:t>index</a:t>
              </a:r>
              <a:endParaRPr lang="ru-RU" sz="6600" dirty="0">
                <a:solidFill>
                  <a:srgbClr val="FCBB05"/>
                </a:solidFill>
              </a:endParaRPr>
            </a:p>
          </p:txBody>
        </p: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8E5B7633-83C6-4E59-BF0E-AC1812656AF0}"/>
                </a:ext>
              </a:extLst>
            </p:cNvPr>
            <p:cNvGrpSpPr/>
            <p:nvPr/>
          </p:nvGrpSpPr>
          <p:grpSpPr>
            <a:xfrm>
              <a:off x="6584248" y="4457218"/>
              <a:ext cx="383219" cy="275715"/>
              <a:chOff x="6584248" y="4457218"/>
              <a:chExt cx="383219" cy="275715"/>
            </a:xfrm>
          </p:grpSpPr>
          <p:cxnSp>
            <p:nvCxnSpPr>
              <p:cNvPr id="9" name="Прямая соединительная линия 8">
                <a:extLst>
                  <a:ext uri="{FF2B5EF4-FFF2-40B4-BE49-F238E27FC236}">
                    <a16:creationId xmlns:a16="http://schemas.microsoft.com/office/drawing/2014/main" id="{B1DD5A11-B8B6-4D61-945D-ACFD275936AC}"/>
                  </a:ext>
                </a:extLst>
              </p:cNvPr>
              <p:cNvCxnSpPr/>
              <p:nvPr/>
            </p:nvCxnSpPr>
            <p:spPr>
              <a:xfrm>
                <a:off x="6589328" y="4457218"/>
                <a:ext cx="0" cy="275208"/>
              </a:xfrm>
              <a:prstGeom prst="line">
                <a:avLst/>
              </a:prstGeom>
              <a:ln w="28575">
                <a:solidFill>
                  <a:srgbClr val="32A9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>
                <a:extLst>
                  <a:ext uri="{FF2B5EF4-FFF2-40B4-BE49-F238E27FC236}">
                    <a16:creationId xmlns:a16="http://schemas.microsoft.com/office/drawing/2014/main" id="{A7E40EFE-3531-4880-B6B3-56F39E76B9D9}"/>
                  </a:ext>
                </a:extLst>
              </p:cNvPr>
              <p:cNvCxnSpPr/>
              <p:nvPr/>
            </p:nvCxnSpPr>
            <p:spPr>
              <a:xfrm>
                <a:off x="6967467" y="4457218"/>
                <a:ext cx="0" cy="275208"/>
              </a:xfrm>
              <a:prstGeom prst="line">
                <a:avLst/>
              </a:prstGeom>
              <a:ln w="28575">
                <a:solidFill>
                  <a:srgbClr val="32A9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>
                <a:extLst>
                  <a:ext uri="{FF2B5EF4-FFF2-40B4-BE49-F238E27FC236}">
                    <a16:creationId xmlns:a16="http://schemas.microsoft.com/office/drawing/2014/main" id="{206FCBAD-FF8B-4933-AE81-2D95E04D7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4248" y="4732933"/>
                <a:ext cx="383219" cy="0"/>
              </a:xfrm>
              <a:prstGeom prst="line">
                <a:avLst/>
              </a:prstGeom>
              <a:ln w="28575">
                <a:solidFill>
                  <a:srgbClr val="32A9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E476CA-6848-4BE8-A0A0-2185FF8C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41CE-F4C9-4954-A76F-394A8DE2C59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F1917-B635-4B61-8758-FFB33316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Neometric Alt Bold" panose="00000700000000000000" pitchFamily="2" charset="-52"/>
              </a:rPr>
              <a:t>Сохранение файла</a:t>
            </a:r>
            <a:r>
              <a:rPr lang="ru-RU" dirty="0">
                <a:solidFill>
                  <a:srgbClr val="32A952"/>
                </a:solidFill>
                <a:latin typeface="Neometric Alt Bold" panose="00000700000000000000" pitchFamily="2" charset="-52"/>
              </a:rPr>
              <a:t>.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9E72665B-C797-4E6F-AA39-04838F257493}"/>
              </a:ext>
            </a:extLst>
          </p:cNvPr>
          <p:cNvCxnSpPr>
            <a:cxnSpLocks/>
          </p:cNvCxnSpPr>
          <p:nvPr/>
        </p:nvCxnSpPr>
        <p:spPr>
          <a:xfrm>
            <a:off x="923277" y="1518083"/>
            <a:ext cx="2246051" cy="0"/>
          </a:xfrm>
          <a:prstGeom prst="line">
            <a:avLst/>
          </a:prstGeom>
          <a:ln w="38100">
            <a:solidFill>
              <a:srgbClr val="32A9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D95290-0C76-4037-B430-E5D3FE83F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77" y="2671042"/>
            <a:ext cx="4478170" cy="208032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8000"/>
              </a:prstClr>
            </a:outerShdw>
          </a:effectLst>
        </p:spPr>
      </p:pic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B5D9621A-CD1E-4868-A587-3E6B3F544EE0}"/>
              </a:ext>
            </a:extLst>
          </p:cNvPr>
          <p:cNvSpPr/>
          <p:nvPr/>
        </p:nvSpPr>
        <p:spPr>
          <a:xfrm>
            <a:off x="5791200" y="3363223"/>
            <a:ext cx="1686560" cy="695960"/>
          </a:xfrm>
          <a:prstGeom prst="rightArrow">
            <a:avLst/>
          </a:prstGeom>
          <a:ln>
            <a:solidFill>
              <a:srgbClr val="32A9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5B049C-A24F-45AB-AB96-BE55FA949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7513" y="3359097"/>
            <a:ext cx="700086" cy="7000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0C0046-3571-4A79-BC00-A52E291D27A7}"/>
              </a:ext>
            </a:extLst>
          </p:cNvPr>
          <p:cNvSpPr txBox="1"/>
          <p:nvPr/>
        </p:nvSpPr>
        <p:spPr>
          <a:xfrm>
            <a:off x="8567599" y="3524474"/>
            <a:ext cx="240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eometric Alt Light" panose="00000400000000000000" pitchFamily="2" charset="-52"/>
              </a:rPr>
              <a:t>repeat_script.json</a:t>
            </a:r>
            <a:endParaRPr lang="ru-RU" dirty="0">
              <a:latin typeface="Neometric Alt Light" panose="00000400000000000000" pitchFamily="2" charset="-52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6475E7-C596-40FE-BB87-3F3E6D3F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41CE-F4C9-4954-A76F-394A8DE2C59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24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DFFAF-F6EE-4726-9837-F9FF3D96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Neometric Alt Bold" panose="00000700000000000000" pitchFamily="2" charset="-52"/>
              </a:rPr>
              <a:t>Загрузка файла</a:t>
            </a:r>
            <a:r>
              <a:rPr lang="ru-RU" dirty="0">
                <a:solidFill>
                  <a:srgbClr val="E94336"/>
                </a:solidFill>
                <a:latin typeface="Neometric Alt Bold" panose="00000700000000000000" pitchFamily="2" charset="-52"/>
              </a:rPr>
              <a:t>.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88365583-D8AA-4AFA-9782-42BF409FF431}"/>
              </a:ext>
            </a:extLst>
          </p:cNvPr>
          <p:cNvCxnSpPr>
            <a:cxnSpLocks/>
          </p:cNvCxnSpPr>
          <p:nvPr/>
        </p:nvCxnSpPr>
        <p:spPr>
          <a:xfrm>
            <a:off x="923277" y="1518083"/>
            <a:ext cx="2246051" cy="0"/>
          </a:xfrm>
          <a:prstGeom prst="line">
            <a:avLst/>
          </a:prstGeom>
          <a:ln w="38100">
            <a:solidFill>
              <a:srgbClr val="E94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E18B2B-A8C9-43F7-A3CC-0098FD3F6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767" y="2022546"/>
            <a:ext cx="1141087" cy="114108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4E2FF85E-1DCB-4C91-BFAD-5040AB01BBFB}"/>
              </a:ext>
            </a:extLst>
          </p:cNvPr>
          <p:cNvSpPr/>
          <p:nvPr/>
        </p:nvSpPr>
        <p:spPr>
          <a:xfrm rot="5400000">
            <a:off x="5566206" y="3611615"/>
            <a:ext cx="928208" cy="695960"/>
          </a:xfrm>
          <a:prstGeom prst="rightArrow">
            <a:avLst/>
          </a:prstGeom>
          <a:solidFill>
            <a:srgbClr val="E94336"/>
          </a:solidFill>
          <a:ln>
            <a:solidFill>
              <a:srgbClr val="E9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AA3DAB5-4405-4B71-95E4-3E7072BBA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314" y="4676482"/>
            <a:ext cx="10302543" cy="1141087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011909-B050-4E81-8A40-95B865F0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41CE-F4C9-4954-A76F-394A8DE2C59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2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119</Words>
  <Application>Microsoft Office PowerPoint</Application>
  <PresentationFormat>Широкоэкранный</PresentationFormat>
  <Paragraphs>44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Neometric Alt Bold</vt:lpstr>
      <vt:lpstr>Neometric Alt Light</vt:lpstr>
      <vt:lpstr>Office Theme</vt:lpstr>
      <vt:lpstr>Разработка расширения  для Google Chrome</vt:lpstr>
      <vt:lpstr>Цель проекта.</vt:lpstr>
      <vt:lpstr>Обзор решений.</vt:lpstr>
      <vt:lpstr>Работа расширения.</vt:lpstr>
      <vt:lpstr>Разработка расширения.</vt:lpstr>
      <vt:lpstr>Отправка и прием сообщений.</vt:lpstr>
      <vt:lpstr>Использование селекторов.</vt:lpstr>
      <vt:lpstr>Сохранение файла.</vt:lpstr>
      <vt:lpstr>Загрузка файла.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расширения автоматизации действий  для Google Chrome</dc:title>
  <dc:creator>Кутольвас Маргарита Васильевна</dc:creator>
  <cp:lastModifiedBy>Кутольвас Маргарита Васильевна</cp:lastModifiedBy>
  <cp:revision>18</cp:revision>
  <dcterms:created xsi:type="dcterms:W3CDTF">2021-01-13T12:29:39Z</dcterms:created>
  <dcterms:modified xsi:type="dcterms:W3CDTF">2021-01-14T10:21:47Z</dcterms:modified>
</cp:coreProperties>
</file>