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1C2BB-8759-4ACB-9901-9339F1501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7632A2-699F-4CE0-B548-3DE605DB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B6230D-D84A-44A2-8917-86E9AFFE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BBC45A-E5A7-4F2D-87D4-BC65FA78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5282C5-9FC6-4A6E-A533-681B9A0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3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4BEB1-C14A-45C9-A73E-156F9AB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E527D46-E0BB-40A4-8352-EFE0173B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FD3671-4EEF-4742-8FA3-29C0A2C9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FEDF79-0EA0-4B81-8F1C-554D585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49963B-B88C-48FE-95F3-A7FDB660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88708A-6E01-43EF-B11A-0A3EFBAE5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918779A-24CB-466B-A09F-97FD243F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C88E9A-4147-47F1-9E11-F150DBFA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EA8CD-89EE-46B5-A8F3-49ADC25B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8322E7-07EF-450A-B147-EA7DCD52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5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0D64C-E470-4708-9EE7-2FAC7A8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1B4FF4-58A4-4B35-8558-8CD58C13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4388AD-D22A-4145-834C-EBEEB9B7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4A5E8C-2AA7-4BF1-BBF2-F54B4F6A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7BA4C2-0A77-4464-B273-B677CDF2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7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27742-C0C0-4D3D-83BE-23AD325D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934A2E-2E91-4BA3-807E-461B375D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02DCCD-AE08-44F8-8193-B0DC0126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9266F9-55E1-4721-837D-E5DA6966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3A8AE6-729F-42C2-97FE-00912D6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49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4459D8-FF7D-4BA8-BC0C-4CDF60F1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6FA76D-ABAA-404E-8A39-0B841640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43C9C1-D8C4-4E95-B340-615E3552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93417C-B931-4F13-A217-B0B4F552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4C9611-628B-4344-ACCE-F55C1E4A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B0E8093-57C1-45CC-914B-B3D9B4F6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8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92809C-BE89-4605-9938-04089FE3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80C88E-82D5-4B49-8A5B-CEFD37CA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EDA9C9-267A-4CC8-A6B1-442E0F26D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87941CB-12CA-4B7F-9B25-5D67109E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874D51-46A8-45E8-BB57-EBAE28DF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55895BA-2B91-44A9-B78C-E60DA73A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E9B3CE-3F50-489B-B988-3CD8FE0C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A672F2-95D4-4418-BE9A-292B1BE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3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F6BAA-DB80-4755-B816-03F634DC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3829E4-B1AC-467B-A937-FEF5DF69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602CF39-C583-476B-8891-5700018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EABFEB5-D036-41E5-BF51-78EEC142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6333DC-0737-4747-864F-74C358A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24ABB6D-4F52-496D-9980-DA9AE5F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2DAC0-BDDE-4208-8FF7-6CE78B8F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3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32EB2-C008-4CC0-8711-82071B2E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9105EF-A12E-40D1-B1BE-05F08B94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636E73A-3755-4C70-AA8B-AD121F2B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B5D2BE-D694-4851-9268-2B031633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CCD101-8C20-4FD0-A426-8D846AC1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146550-3BF5-4A89-B8CD-97C07B3A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56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847A8-9BA1-4BD0-BC2B-401C64C6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2C3475C-21E8-4198-AA6C-82B516D16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39DE9B-FF08-4B7B-8B2C-110D2046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4D241B-BF73-4D3B-8BE9-52D4D18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A20CD3-D40D-42CF-AD1C-95C724FF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E0B2BE-D8D2-4170-87AF-CF30C0D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B494D0E-F983-4A38-A3EB-70DC8118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379616-72B7-4259-ACA3-533F3E89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D8423D-AAFD-47EF-AD21-313B650A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C8537C-69F6-4AD1-B677-D0FDDCA0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DBF45C-357F-43FA-91BA-349DC07E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7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95BE0-2ADD-4076-9FD5-6EA50CAF4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Osztályvezető 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300732-92D7-4754-93F8-28001AF82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60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723" y="-96308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CE44A1F-8CDC-59E6-88A5-33DD6DA5D098}"/>
              </a:ext>
            </a:extLst>
          </p:cNvPr>
          <p:cNvSpPr txBox="1"/>
          <p:nvPr/>
        </p:nvSpPr>
        <p:spPr>
          <a:xfrm>
            <a:off x="2047481" y="2290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261A31-FC45-635F-2276-560B8F21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74"/>
            <a:ext cx="7986549" cy="62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0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51A9C1-5224-A6A4-8F1F-17123BC9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864"/>
            <a:ext cx="7932868" cy="6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4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3DF20-A8E6-471F-B2CF-32AC19F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98BC4-3B60-48CC-8925-1224B9D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Megrovások, intők megtekintése és beírása.</a:t>
            </a:r>
          </a:p>
          <a:p>
            <a:r>
              <a:rPr lang="hu-HU" dirty="0"/>
              <a:t>Dicséretek  beírása és követése.</a:t>
            </a:r>
          </a:p>
          <a:p>
            <a:r>
              <a:rPr lang="hu-HU" dirty="0"/>
              <a:t>Külön bejelentkezés:</a:t>
            </a:r>
            <a:br>
              <a:rPr lang="hu-HU" dirty="0"/>
            </a:br>
            <a:r>
              <a:rPr lang="hu-HU" dirty="0"/>
              <a:t>-Szülőknek</a:t>
            </a:r>
            <a:br>
              <a:rPr lang="hu-HU" dirty="0"/>
            </a:br>
            <a:r>
              <a:rPr lang="hu-HU" dirty="0"/>
              <a:t>-Diákoknak</a:t>
            </a:r>
            <a:br>
              <a:rPr lang="hu-HU" dirty="0"/>
            </a:br>
            <a:r>
              <a:rPr lang="hu-HU" dirty="0"/>
              <a:t>-Tanároknak</a:t>
            </a:r>
          </a:p>
          <a:p>
            <a:r>
              <a:rPr lang="hu-HU" dirty="0"/>
              <a:t>Elektronikus ügyintézés:</a:t>
            </a:r>
            <a:br>
              <a:rPr lang="hu-HU" dirty="0"/>
            </a:br>
            <a:r>
              <a:rPr lang="hu-HU" dirty="0"/>
              <a:t>- Hiányzások igazolása</a:t>
            </a:r>
            <a:br>
              <a:rPr lang="hu-HU" dirty="0"/>
            </a:br>
            <a:r>
              <a:rPr lang="hu-HU" dirty="0"/>
              <a:t> 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33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3DF20-A8E6-471F-B2CF-32AC19F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98BC4-3B60-48CC-8925-1224B9D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Faliújság:</a:t>
            </a:r>
            <a:br>
              <a:rPr lang="hu-HU" dirty="0"/>
            </a:br>
            <a:r>
              <a:rPr lang="hu-HU" dirty="0"/>
              <a:t>- Diákoknak</a:t>
            </a:r>
            <a:br>
              <a:rPr lang="hu-HU" dirty="0"/>
            </a:br>
            <a:r>
              <a:rPr lang="hu-HU" dirty="0"/>
              <a:t>- Szülőknek</a:t>
            </a:r>
          </a:p>
          <a:p>
            <a:r>
              <a:rPr lang="hu-HU" dirty="0"/>
              <a:t>Iskoláknak hírplatform:</a:t>
            </a:r>
            <a:br>
              <a:rPr lang="hu-HU" dirty="0"/>
            </a:br>
            <a:r>
              <a:rPr lang="hu-HU" dirty="0"/>
              <a:t>- Iskolától új hírek:</a:t>
            </a:r>
            <a:br>
              <a:rPr lang="hu-HU" dirty="0"/>
            </a:br>
            <a:r>
              <a:rPr lang="hu-HU" dirty="0"/>
              <a:t>	-Kirándulások</a:t>
            </a:r>
            <a:br>
              <a:rPr lang="hu-HU" dirty="0"/>
            </a:br>
            <a:r>
              <a:rPr lang="hu-HU" dirty="0"/>
              <a:t>	- Elmaradt órák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270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3DF20-A8E6-471F-B2CF-32AC19F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98BC4-3B60-48CC-8925-1224B9D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Faliújság:</a:t>
            </a:r>
            <a:br>
              <a:rPr lang="hu-HU" dirty="0"/>
            </a:br>
            <a:r>
              <a:rPr lang="hu-HU" dirty="0"/>
              <a:t>- Diákoknak</a:t>
            </a:r>
            <a:br>
              <a:rPr lang="hu-HU" dirty="0"/>
            </a:br>
            <a:r>
              <a:rPr lang="hu-HU" dirty="0"/>
              <a:t>- Szülőknek</a:t>
            </a:r>
          </a:p>
          <a:p>
            <a:r>
              <a:rPr lang="hu-HU" dirty="0"/>
              <a:t>Iskoláknak hírplatform:</a:t>
            </a:r>
            <a:br>
              <a:rPr lang="hu-HU" dirty="0"/>
            </a:br>
            <a:r>
              <a:rPr lang="hu-HU" dirty="0"/>
              <a:t>- Iskolától új hírek:</a:t>
            </a:r>
            <a:br>
              <a:rPr lang="hu-HU" dirty="0"/>
            </a:br>
            <a:r>
              <a:rPr lang="hu-HU" dirty="0"/>
              <a:t>	-Kirándulások</a:t>
            </a:r>
            <a:br>
              <a:rPr lang="hu-HU" dirty="0"/>
            </a:br>
            <a:r>
              <a:rPr lang="hu-HU" dirty="0"/>
              <a:t>	- Elmaradt órák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83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C9C53-9398-41A8-805D-2CCC89408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A7AA81-0820-4494-9F57-9BE2B32C1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5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C020D-925F-46B6-A58F-7AFC7050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Szoftverünk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C42DB5-47E6-4CDB-B96A-54572BDFA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0700" cy="4351338"/>
          </a:xfrm>
        </p:spPr>
        <p:txBody>
          <a:bodyPr/>
          <a:lstStyle/>
          <a:p>
            <a:r>
              <a:rPr lang="hu-HU" dirty="0"/>
              <a:t>Jegyek könnyű kezelése</a:t>
            </a:r>
          </a:p>
          <a:p>
            <a:r>
              <a:rPr lang="hu-HU" dirty="0"/>
              <a:t>Diákok tárgyainak kezelése</a:t>
            </a:r>
          </a:p>
          <a:p>
            <a:r>
              <a:rPr lang="hu-HU" dirty="0"/>
              <a:t>Tantárgyak átlagának követhetősége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93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FF969D-5CC5-4C3F-915D-579AD747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B67D4F-7D8D-4F1D-BC14-AA55D07E5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Menüpontok:</a:t>
            </a:r>
            <a:br>
              <a:rPr lang="hu-HU" dirty="0"/>
            </a:br>
            <a:r>
              <a:rPr lang="hu-HU" dirty="0"/>
              <a:t>-Tanulmány</a:t>
            </a:r>
            <a:br>
              <a:rPr lang="hu-HU" dirty="0"/>
            </a:br>
            <a:r>
              <a:rPr lang="hu-HU" dirty="0"/>
              <a:t>-Jegyek</a:t>
            </a:r>
            <a:br>
              <a:rPr lang="hu-HU" dirty="0"/>
            </a:br>
            <a:r>
              <a:rPr lang="hu-HU" dirty="0"/>
              <a:t>-Tantárgy-felvétel</a:t>
            </a:r>
            <a:br>
              <a:rPr lang="hu-HU" dirty="0"/>
            </a:br>
            <a:r>
              <a:rPr lang="hu-HU" dirty="0"/>
              <a:t>-Export</a:t>
            </a:r>
            <a:br>
              <a:rPr lang="hu-HU" dirty="0"/>
            </a:br>
            <a:r>
              <a:rPr lang="hu-HU" dirty="0"/>
              <a:t>-</a:t>
            </a:r>
            <a:r>
              <a:rPr lang="hu-HU" dirty="0" err="1"/>
              <a:t>Exit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5896785-85E0-4FBE-B327-B3AE7902D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838200"/>
            <a:ext cx="6595726" cy="5209310"/>
          </a:xfrm>
        </p:spPr>
      </p:pic>
    </p:spTree>
    <p:extLst>
      <p:ext uri="{BB962C8B-B14F-4D97-AF65-F5344CB8AC3E}">
        <p14:creationId xmlns:p14="http://schemas.microsoft.com/office/powerpoint/2010/main" val="20115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DDA18-060F-4FDD-B26D-BDCC7CFA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Tanulmány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4D0F88C3-9747-4F31-98D6-DD19C006F2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38700"/>
            <a:ext cx="8585200" cy="6780599"/>
          </a:xfrm>
        </p:spPr>
      </p:pic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2393DFF1-2725-49FD-A7F6-B3ECBAF7700E}"/>
              </a:ext>
            </a:extLst>
          </p:cNvPr>
          <p:cNvCxnSpPr>
            <a:cxnSpLocks/>
          </p:cNvCxnSpPr>
          <p:nvPr/>
        </p:nvCxnSpPr>
        <p:spPr>
          <a:xfrm flipV="1">
            <a:off x="5029200" y="800100"/>
            <a:ext cx="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F3B9FD6-8B31-4204-BEE0-36681C9FC147}"/>
              </a:ext>
            </a:extLst>
          </p:cNvPr>
          <p:cNvSpPr txBox="1"/>
          <p:nvPr/>
        </p:nvSpPr>
        <p:spPr>
          <a:xfrm>
            <a:off x="4400550" y="43076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Tantárgyak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03F1F0F5-8CA6-4DA8-8FFC-33ABE7C1F8E8}"/>
              </a:ext>
            </a:extLst>
          </p:cNvPr>
          <p:cNvCxnSpPr>
            <a:cxnSpLocks/>
          </p:cNvCxnSpPr>
          <p:nvPr/>
        </p:nvCxnSpPr>
        <p:spPr>
          <a:xfrm flipH="1">
            <a:off x="4711700" y="4305300"/>
            <a:ext cx="317500" cy="133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777644D-0439-49F7-82AE-36B814C0BFDD}"/>
              </a:ext>
            </a:extLst>
          </p:cNvPr>
          <p:cNvSpPr txBox="1"/>
          <p:nvPr/>
        </p:nvSpPr>
        <p:spPr>
          <a:xfrm>
            <a:off x="3973370" y="5677500"/>
            <a:ext cx="147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Tanulmányok</a:t>
            </a:r>
          </a:p>
        </p:txBody>
      </p: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AF0E167F-7E6E-43C2-8960-01D14C20FA32}"/>
              </a:ext>
            </a:extLst>
          </p:cNvPr>
          <p:cNvCxnSpPr>
            <a:cxnSpLocks/>
          </p:cNvCxnSpPr>
          <p:nvPr/>
        </p:nvCxnSpPr>
        <p:spPr>
          <a:xfrm>
            <a:off x="7124700" y="4902200"/>
            <a:ext cx="0" cy="95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8291EA5-4376-445F-8DEF-2D1A8908F14A}"/>
              </a:ext>
            </a:extLst>
          </p:cNvPr>
          <p:cNvSpPr txBox="1"/>
          <p:nvPr/>
        </p:nvSpPr>
        <p:spPr>
          <a:xfrm>
            <a:off x="5735780" y="5862166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Kiválasztott tantárgy átlaga</a:t>
            </a:r>
          </a:p>
        </p:txBody>
      </p:sp>
    </p:spTree>
    <p:extLst>
      <p:ext uri="{BB962C8B-B14F-4D97-AF65-F5344CB8AC3E}">
        <p14:creationId xmlns:p14="http://schemas.microsoft.com/office/powerpoint/2010/main" val="241864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A838F-F768-48C4-87BF-FF7021AF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100" y="365125"/>
            <a:ext cx="1917700" cy="1325563"/>
          </a:xfrm>
        </p:spPr>
        <p:txBody>
          <a:bodyPr/>
          <a:lstStyle/>
          <a:p>
            <a:r>
              <a:rPr lang="hu-HU" dirty="0"/>
              <a:t>Jegyek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1AE5F07-2310-4254-BC5D-48452F8AA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7686" cy="6858000"/>
          </a:xfr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EB078978-CA78-494D-9604-6ECD032166F2}"/>
              </a:ext>
            </a:extLst>
          </p:cNvPr>
          <p:cNvCxnSpPr/>
          <p:nvPr/>
        </p:nvCxnSpPr>
        <p:spPr>
          <a:xfrm>
            <a:off x="4902200" y="1841500"/>
            <a:ext cx="119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E05ED6-93A9-48A0-A440-8B2AB648065C}"/>
              </a:ext>
            </a:extLst>
          </p:cNvPr>
          <p:cNvSpPr txBox="1"/>
          <p:nvPr/>
        </p:nvSpPr>
        <p:spPr>
          <a:xfrm>
            <a:off x="6135914" y="1656834"/>
            <a:ext cx="213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Tantárgy választás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338C0A6-D28C-4A11-A6D0-1C7C6B4498D1}"/>
              </a:ext>
            </a:extLst>
          </p:cNvPr>
          <p:cNvCxnSpPr/>
          <p:nvPr/>
        </p:nvCxnSpPr>
        <p:spPr>
          <a:xfrm>
            <a:off x="4013200" y="24257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C6B4DF7-50F3-4DE0-97E7-0C8C96E5F8E6}"/>
              </a:ext>
            </a:extLst>
          </p:cNvPr>
          <p:cNvSpPr txBox="1"/>
          <p:nvPr/>
        </p:nvSpPr>
        <p:spPr>
          <a:xfrm>
            <a:off x="6096000" y="2241034"/>
            <a:ext cx="124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Kapott jegy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EE16630C-0BA2-4271-BE38-61C5F51C9B52}"/>
              </a:ext>
            </a:extLst>
          </p:cNvPr>
          <p:cNvCxnSpPr/>
          <p:nvPr/>
        </p:nvCxnSpPr>
        <p:spPr>
          <a:xfrm>
            <a:off x="5207000" y="2895600"/>
            <a:ext cx="113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87DF74C-AD95-49AB-8992-8538E38DEA8A}"/>
              </a:ext>
            </a:extLst>
          </p:cNvPr>
          <p:cNvSpPr txBox="1"/>
          <p:nvPr/>
        </p:nvSpPr>
        <p:spPr>
          <a:xfrm>
            <a:off x="6387192" y="2710934"/>
            <a:ext cx="250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Kapott értékelés ideje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B94239E-BBD4-47BD-BFEA-D76050773DB0}"/>
              </a:ext>
            </a:extLst>
          </p:cNvPr>
          <p:cNvCxnSpPr/>
          <p:nvPr/>
        </p:nvCxnSpPr>
        <p:spPr>
          <a:xfrm>
            <a:off x="5003800" y="3314700"/>
            <a:ext cx="1132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CD7FEDE-8404-461B-9175-5012DEFD335E}"/>
              </a:ext>
            </a:extLst>
          </p:cNvPr>
          <p:cNvSpPr txBox="1"/>
          <p:nvPr/>
        </p:nvSpPr>
        <p:spPr>
          <a:xfrm>
            <a:off x="6135914" y="3130034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Jegy témaköre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07FDEFA-0AA2-44E7-B5A1-5056CC12C42A}"/>
              </a:ext>
            </a:extLst>
          </p:cNvPr>
          <p:cNvCxnSpPr/>
          <p:nvPr/>
        </p:nvCxnSpPr>
        <p:spPr>
          <a:xfrm flipV="1">
            <a:off x="6903688" y="42037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F848149-1C3E-4427-8C6C-92A75087D95D}"/>
              </a:ext>
            </a:extLst>
          </p:cNvPr>
          <p:cNvSpPr txBox="1"/>
          <p:nvPr/>
        </p:nvSpPr>
        <p:spPr>
          <a:xfrm>
            <a:off x="6045600" y="4737100"/>
            <a:ext cx="171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Adatok mentése</a:t>
            </a:r>
          </a:p>
        </p:txBody>
      </p:sp>
    </p:spTree>
    <p:extLst>
      <p:ext uri="{BB962C8B-B14F-4D97-AF65-F5344CB8AC3E}">
        <p14:creationId xmlns:p14="http://schemas.microsoft.com/office/powerpoint/2010/main" val="41425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2BF527-364B-4CE9-877A-61F72F87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36" y="0"/>
            <a:ext cx="3486363" cy="1325563"/>
          </a:xfrm>
        </p:spPr>
        <p:txBody>
          <a:bodyPr/>
          <a:lstStyle/>
          <a:p>
            <a:r>
              <a:rPr lang="hu-HU" dirty="0"/>
              <a:t>Tantárgy-felvétel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1FA61FB-86E3-41E0-8889-D37405D4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05637" cy="6858000"/>
          </a:xfr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953B1D88-58E2-494A-B9A1-F11D1D3B02D0}"/>
              </a:ext>
            </a:extLst>
          </p:cNvPr>
          <p:cNvCxnSpPr/>
          <p:nvPr/>
        </p:nvCxnSpPr>
        <p:spPr>
          <a:xfrm flipH="1">
            <a:off x="7327900" y="26035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BF335C70-8913-422E-A046-D99A8F222602}"/>
              </a:ext>
            </a:extLst>
          </p:cNvPr>
          <p:cNvSpPr txBox="1"/>
          <p:nvPr/>
        </p:nvSpPr>
        <p:spPr>
          <a:xfrm>
            <a:off x="8705636" y="2418834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Tantárgy neve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7457E345-39CE-40BC-8D17-661158356D4F}"/>
              </a:ext>
            </a:extLst>
          </p:cNvPr>
          <p:cNvCxnSpPr>
            <a:cxnSpLocks/>
          </p:cNvCxnSpPr>
          <p:nvPr/>
        </p:nvCxnSpPr>
        <p:spPr>
          <a:xfrm flipV="1">
            <a:off x="5664200" y="3429000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6C0D5AC-803A-4571-A6A2-1E2078E73701}"/>
              </a:ext>
            </a:extLst>
          </p:cNvPr>
          <p:cNvSpPr txBox="1"/>
          <p:nvPr/>
        </p:nvSpPr>
        <p:spPr>
          <a:xfrm>
            <a:off x="4738433" y="3924300"/>
            <a:ext cx="185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Tantárgy mentése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7808713D-4AC9-4ADD-AF5B-64A7F9CC4C65}"/>
              </a:ext>
            </a:extLst>
          </p:cNvPr>
          <p:cNvCxnSpPr>
            <a:cxnSpLocks/>
          </p:cNvCxnSpPr>
          <p:nvPr/>
        </p:nvCxnSpPr>
        <p:spPr>
          <a:xfrm flipV="1">
            <a:off x="7146819" y="3486666"/>
            <a:ext cx="0" cy="622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12FE872-082F-4A02-8193-374265F53D69}"/>
              </a:ext>
            </a:extLst>
          </p:cNvPr>
          <p:cNvSpPr txBox="1"/>
          <p:nvPr/>
        </p:nvSpPr>
        <p:spPr>
          <a:xfrm>
            <a:off x="6303222" y="4108966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Tantárgy törlése</a:t>
            </a:r>
          </a:p>
        </p:txBody>
      </p:sp>
    </p:spTree>
    <p:extLst>
      <p:ext uri="{BB962C8B-B14F-4D97-AF65-F5344CB8AC3E}">
        <p14:creationId xmlns:p14="http://schemas.microsoft.com/office/powerpoint/2010/main" val="326363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2BF527-364B-4CE9-877A-61F72F87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900" y="0"/>
            <a:ext cx="3800200" cy="1325563"/>
          </a:xfrm>
        </p:spPr>
        <p:txBody>
          <a:bodyPr/>
          <a:lstStyle/>
          <a:p>
            <a:r>
              <a:rPr lang="hu-HU" dirty="0"/>
              <a:t>Fájl kezelés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E8680ED-5F90-4516-8CF5-DE2F88CD2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3900" cy="6858000"/>
          </a:xfrm>
        </p:spPr>
      </p:pic>
    </p:spTree>
    <p:extLst>
      <p:ext uri="{BB962C8B-B14F-4D97-AF65-F5344CB8AC3E}">
        <p14:creationId xmlns:p14="http://schemas.microsoft.com/office/powerpoint/2010/main" val="342193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312639-75A4-B769-3A23-2496CB33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590034"/>
            <a:ext cx="6666845" cy="526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7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999677" cy="1181371"/>
          </a:xfrm>
        </p:spPr>
        <p:txBody>
          <a:bodyPr>
            <a:normAutofit fontScale="90000"/>
          </a:bodyPr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236640-544E-0BAC-39E6-DD88CF1C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847"/>
            <a:ext cx="7960700" cy="627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0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</Words>
  <Application>Microsoft Office PowerPoint</Application>
  <PresentationFormat>Szélesvásznú</PresentationFormat>
  <Paragraphs>40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Osztályvezető alkalmazás</vt:lpstr>
      <vt:lpstr>Szoftverünk célja</vt:lpstr>
      <vt:lpstr>Szoftver felépítése</vt:lpstr>
      <vt:lpstr>Tanulmány</vt:lpstr>
      <vt:lpstr>Jegyek</vt:lpstr>
      <vt:lpstr>Tantárgy-felvétel</vt:lpstr>
      <vt:lpstr>Fájl kezelés</vt:lpstr>
      <vt:lpstr>Szoftver használatának bemutatása </vt:lpstr>
      <vt:lpstr>Szoftver használatának bemutatása </vt:lpstr>
      <vt:lpstr>Szoftver használatának bemutatása </vt:lpstr>
      <vt:lpstr>Szoftver használatának bemutatása </vt:lpstr>
      <vt:lpstr>Továbbfejlesztési lehetőségek</vt:lpstr>
      <vt:lpstr>Továbbfejlesztési lehetőségek</vt:lpstr>
      <vt:lpstr>Továbbfejlesztési lehetőségek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Osztályvezető alkalmazás</dc:title>
  <dc:creator>Sali Levente</dc:creator>
  <cp:lastModifiedBy>Ricsi Ricsi</cp:lastModifiedBy>
  <cp:revision>9</cp:revision>
  <dcterms:created xsi:type="dcterms:W3CDTF">2024-06-04T05:58:03Z</dcterms:created>
  <dcterms:modified xsi:type="dcterms:W3CDTF">2024-06-04T17:45:37Z</dcterms:modified>
</cp:coreProperties>
</file>