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59" r:id="rId9"/>
    <p:sldId id="260" r:id="rId10"/>
    <p:sldId id="261" r:id="rId11"/>
    <p:sldId id="262" r:id="rId12"/>
    <p:sldId id="263" r:id="rId13"/>
    <p:sldId id="269" r:id="rId14"/>
    <p:sldId id="270" r:id="rId15"/>
    <p:sldId id="264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F1C2BB-8759-4ACB-9901-9339F1501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D7632A2-699F-4CE0-B548-3DE605DB7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0B6230D-D84A-44A2-8917-86E9AFFE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9FC0-96AE-4A2B-A3B4-9864375EB8B4}" type="datetimeFigureOut">
              <a:rPr lang="hu-HU" smtClean="0"/>
              <a:t>2024. 06. 04.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CBBC45A-E5A7-4F2D-87D4-BC65FA78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B5282C5-9FC6-4A6E-A533-681B9A09E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821D-C628-44F1-BE8C-2E07AB38BF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137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64BEB1-C14A-45C9-A73E-156F9AB8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E527D46-E0BB-40A4-8352-EFE0173B6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0FD3671-4EEF-4742-8FA3-29C0A2C9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9FC0-96AE-4A2B-A3B4-9864375EB8B4}" type="datetimeFigureOut">
              <a:rPr lang="hu-HU" smtClean="0"/>
              <a:t>2024. 06. 04.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BFEDF79-0EA0-4B81-8F1C-554D585E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149963B-B88C-48FE-95F3-A7FDB660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821D-C628-44F1-BE8C-2E07AB38BF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64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888708A-6E01-43EF-B11A-0A3EFBAE5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918779A-24CB-466B-A09F-97FD243FC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EC88E9A-4147-47F1-9E11-F150DBFA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9FC0-96AE-4A2B-A3B4-9864375EB8B4}" type="datetimeFigureOut">
              <a:rPr lang="hu-HU" smtClean="0"/>
              <a:t>2024. 06. 04.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8DEA8CD-89EE-46B5-A8F3-49ADC25B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D8322E7-07EF-450A-B147-EA7DCD522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821D-C628-44F1-BE8C-2E07AB38BF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956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10D64C-E470-4708-9EE7-2FAC7A88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1B4FF4-58A4-4B35-8558-8CD58C13F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4388AD-D22A-4145-834C-EBEEB9B70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9FC0-96AE-4A2B-A3B4-9864375EB8B4}" type="datetimeFigureOut">
              <a:rPr lang="hu-HU" smtClean="0"/>
              <a:t>2024. 06. 04.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4A5E8C-2AA7-4BF1-BBF2-F54B4F6AA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77BA4C2-0A77-4464-B273-B677CDF2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821D-C628-44F1-BE8C-2E07AB38BF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474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F27742-C0C0-4D3D-83BE-23AD325D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E934A2E-2E91-4BA3-807E-461B375DF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D02DCCD-AE08-44F8-8193-B0DC0126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9FC0-96AE-4A2B-A3B4-9864375EB8B4}" type="datetimeFigureOut">
              <a:rPr lang="hu-HU" smtClean="0"/>
              <a:t>2024. 06. 04.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D9266F9-55E1-4721-837D-E5DA6966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43A8AE6-729F-42C2-97FE-00912D6D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821D-C628-44F1-BE8C-2E07AB38BF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4499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4459D8-FF7D-4BA8-BC0C-4CDF60F1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6FA76D-ABAA-404E-8A39-0B8416402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843C9C1-D8C4-4E95-B340-615E35522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E93417C-B931-4F13-A217-B0B4F552E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9FC0-96AE-4A2B-A3B4-9864375EB8B4}" type="datetimeFigureOut">
              <a:rPr lang="hu-HU" smtClean="0"/>
              <a:t>2024. 06. 04.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54C9611-628B-4344-ACCE-F55C1E4A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B0E8093-57C1-45CC-914B-B3D9B4F6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821D-C628-44F1-BE8C-2E07AB38BF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98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92809C-BE89-4605-9938-04089FE36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680C88E-82D5-4B49-8A5B-CEFD37CA4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4EDA9C9-267A-4CC8-A6B1-442E0F26D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87941CB-12CA-4B7F-9B25-5D67109E6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F874D51-46A8-45E8-BB57-EBAE28DF3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55895BA-2B91-44A9-B78C-E60DA73A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9FC0-96AE-4A2B-A3B4-9864375EB8B4}" type="datetimeFigureOut">
              <a:rPr lang="hu-HU" smtClean="0"/>
              <a:t>2024. 06. 04.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3E9B3CE-3F50-489B-B988-3CD8FE0C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AA672F2-95D4-4418-BE9A-292B1BE1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821D-C628-44F1-BE8C-2E07AB38BF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239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FF6BAA-DB80-4755-B816-03F634DCF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83829E4-B1AC-467B-A937-FEF5DF69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9FC0-96AE-4A2B-A3B4-9864375EB8B4}" type="datetimeFigureOut">
              <a:rPr lang="hu-HU" smtClean="0"/>
              <a:t>2024. 06. 04.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602CF39-C583-476B-8891-5700018A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EABFEB5-D036-41E5-BF51-78EEC142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821D-C628-44F1-BE8C-2E07AB38BF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148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D6333DC-0737-4747-864F-74C358A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9FC0-96AE-4A2B-A3B4-9864375EB8B4}" type="datetimeFigureOut">
              <a:rPr lang="hu-HU" smtClean="0"/>
              <a:t>2024. 06. 04.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24ABB6D-4F52-496D-9980-DA9AE5FE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942DAC0-BDDE-4208-8FF7-6CE78B8F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821D-C628-44F1-BE8C-2E07AB38BF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331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C32EB2-C008-4CC0-8711-82071B2E7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89105EF-A12E-40D1-B1BE-05F08B945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636E73A-3755-4C70-AA8B-AD121F2B7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3B5D2BE-D694-4851-9268-2B031633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9FC0-96AE-4A2B-A3B4-9864375EB8B4}" type="datetimeFigureOut">
              <a:rPr lang="hu-HU" smtClean="0"/>
              <a:t>2024. 06. 04.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ECCD101-8C20-4FD0-A426-8D846AC1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1146550-3BF5-4A89-B8CD-97C07B3AE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821D-C628-44F1-BE8C-2E07AB38BF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056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C847A8-9BA1-4BD0-BC2B-401C64C66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2C3475C-21E8-4198-AA6C-82B516D16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039DE9B-FF08-4B7B-8B2C-110D20461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84D241B-BF73-4D3B-8BE9-52D4D1866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9FC0-96AE-4A2B-A3B4-9864375EB8B4}" type="datetimeFigureOut">
              <a:rPr lang="hu-HU" smtClean="0"/>
              <a:t>2024. 06. 04.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7A20CD3-D40D-42CF-AD1C-95C724FF3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CE0B2BE-D8D2-4170-87AF-CF30C0DF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821D-C628-44F1-BE8C-2E07AB38BF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061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B494D0E-F983-4A38-A3EB-70DC8118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B379616-72B7-4259-ACA3-533F3E895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6D8423D-AAFD-47EF-AD21-313B650A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A9FC0-96AE-4A2B-A3B4-9864375EB8B4}" type="datetimeFigureOut">
              <a:rPr lang="hu-HU" smtClean="0"/>
              <a:t>2024. 06. 04.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BC8537C-69F6-4AD1-B677-D0FDDCA09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CDBF45C-357F-43FA-91BA-349DC07E9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A821D-C628-44F1-BE8C-2E07AB38BF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374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F95BE0-2ADD-4076-9FD5-6EA50CAF40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Osztályvezető alkalmazás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5300732-92D7-4754-93F8-28001AF82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8600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2AD04C-9194-46B3-9AFB-D8CB3515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hu-HU" dirty="0"/>
              <a:t>Szoftver használatának bemutatása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89103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2AD04C-9194-46B3-9AFB-D8CB3515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hu-HU" dirty="0"/>
              <a:t>Szoftver használatának bemutatása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7740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63DF20-A8E6-471F-B2CF-32AC19F53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B98BC4-3B60-48CC-8925-1224B9DF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Megrovások, intők megtekintése és beírása.</a:t>
            </a:r>
          </a:p>
          <a:p>
            <a:r>
              <a:rPr lang="hu-HU" dirty="0"/>
              <a:t>Dicséretek  beírása és követése.</a:t>
            </a:r>
          </a:p>
          <a:p>
            <a:r>
              <a:rPr lang="hu-HU" dirty="0"/>
              <a:t>Külön bejelentkezés:</a:t>
            </a:r>
            <a:br>
              <a:rPr lang="hu-HU" dirty="0"/>
            </a:br>
            <a:r>
              <a:rPr lang="hu-HU" dirty="0"/>
              <a:t>-Szülőknek</a:t>
            </a:r>
            <a:br>
              <a:rPr lang="hu-HU" dirty="0"/>
            </a:br>
            <a:r>
              <a:rPr lang="hu-HU" dirty="0"/>
              <a:t>-Diákoknak</a:t>
            </a:r>
            <a:br>
              <a:rPr lang="hu-HU" dirty="0"/>
            </a:br>
            <a:r>
              <a:rPr lang="hu-HU" dirty="0"/>
              <a:t>-Tanároknak</a:t>
            </a:r>
          </a:p>
          <a:p>
            <a:r>
              <a:rPr lang="hu-HU" dirty="0"/>
              <a:t>Elektronikus ügyintézés:</a:t>
            </a:r>
            <a:br>
              <a:rPr lang="hu-HU" dirty="0"/>
            </a:br>
            <a:r>
              <a:rPr lang="hu-HU" dirty="0"/>
              <a:t>- Hiányzások igazolása</a:t>
            </a:r>
            <a:br>
              <a:rPr lang="hu-HU" dirty="0"/>
            </a:br>
            <a:r>
              <a:rPr lang="hu-HU" dirty="0"/>
              <a:t> 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3306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63DF20-A8E6-471F-B2CF-32AC19F53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B98BC4-3B60-48CC-8925-1224B9DF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Faliújság:</a:t>
            </a:r>
            <a:br>
              <a:rPr lang="hu-HU" dirty="0"/>
            </a:br>
            <a:r>
              <a:rPr lang="hu-HU" dirty="0"/>
              <a:t>- Diákoknak</a:t>
            </a:r>
            <a:br>
              <a:rPr lang="hu-HU" dirty="0"/>
            </a:br>
            <a:r>
              <a:rPr lang="hu-HU" dirty="0"/>
              <a:t>- Szülőknek</a:t>
            </a:r>
          </a:p>
          <a:p>
            <a:r>
              <a:rPr lang="hu-HU" dirty="0"/>
              <a:t>Iskoláknak hírplatform:</a:t>
            </a:r>
            <a:br>
              <a:rPr lang="hu-HU" dirty="0"/>
            </a:br>
            <a:r>
              <a:rPr lang="hu-HU" dirty="0"/>
              <a:t>- Iskolától új hírek:</a:t>
            </a:r>
            <a:br>
              <a:rPr lang="hu-HU" dirty="0"/>
            </a:br>
            <a:r>
              <a:rPr lang="hu-HU" dirty="0"/>
              <a:t>	-Kirándulások</a:t>
            </a:r>
            <a:br>
              <a:rPr lang="hu-HU" dirty="0"/>
            </a:br>
            <a:r>
              <a:rPr lang="hu-HU" dirty="0"/>
              <a:t>	- Elmaradt órák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2700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63DF20-A8E6-471F-B2CF-32AC19F53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B98BC4-3B60-48CC-8925-1224B9DF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Faliújság:</a:t>
            </a:r>
            <a:br>
              <a:rPr lang="hu-HU" dirty="0"/>
            </a:br>
            <a:r>
              <a:rPr lang="hu-HU" dirty="0"/>
              <a:t>- Diákoknak</a:t>
            </a:r>
            <a:br>
              <a:rPr lang="hu-HU" dirty="0"/>
            </a:br>
            <a:r>
              <a:rPr lang="hu-HU" dirty="0"/>
              <a:t>- Szülőknek</a:t>
            </a:r>
          </a:p>
          <a:p>
            <a:r>
              <a:rPr lang="hu-HU" dirty="0"/>
              <a:t>Iskoláknak hírplatform:</a:t>
            </a:r>
            <a:br>
              <a:rPr lang="hu-HU" dirty="0"/>
            </a:br>
            <a:r>
              <a:rPr lang="hu-HU" dirty="0"/>
              <a:t>- Iskolától új hírek:</a:t>
            </a:r>
            <a:br>
              <a:rPr lang="hu-HU" dirty="0"/>
            </a:br>
            <a:r>
              <a:rPr lang="hu-HU" dirty="0"/>
              <a:t>	-Kirándulások</a:t>
            </a:r>
            <a:br>
              <a:rPr lang="hu-HU" dirty="0"/>
            </a:br>
            <a:r>
              <a:rPr lang="hu-HU" dirty="0"/>
              <a:t>	- Elmaradt órák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835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6C9C53-9398-41A8-805D-2CCC894086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5A7AA81-0820-4494-9F57-9BE2B32C18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158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9C020D-925F-46B6-A58F-7AFC7050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Szoftverünk 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C42DB5-47E6-4CDB-B96A-54572BDFA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80700" cy="4351338"/>
          </a:xfrm>
        </p:spPr>
        <p:txBody>
          <a:bodyPr/>
          <a:lstStyle/>
          <a:p>
            <a:r>
              <a:rPr lang="hu-HU" dirty="0"/>
              <a:t>Jegyek könnyű kezelése</a:t>
            </a:r>
          </a:p>
          <a:p>
            <a:r>
              <a:rPr lang="hu-HU" dirty="0"/>
              <a:t>Diákok tárgyainak kezelése</a:t>
            </a:r>
          </a:p>
          <a:p>
            <a:r>
              <a:rPr lang="hu-HU" dirty="0"/>
              <a:t>Tantárgyak átlagának követhetősége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74935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FF969D-5CC5-4C3F-915D-579AD747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Szoftver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B67D4F-7D8D-4F1D-BC14-AA55D07E58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Menüpontok:</a:t>
            </a:r>
            <a:br>
              <a:rPr lang="hu-HU" dirty="0"/>
            </a:br>
            <a:r>
              <a:rPr lang="hu-HU" dirty="0"/>
              <a:t>-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56499BB-438C-4ED7-9477-DBF2EF101B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156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CDDA18-060F-4FDD-B26D-BDCC7CFA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Szoftver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C5CC58A-36E9-44D7-9C86-FD257F3DBF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EFA0B53-86EB-477E-94A7-F54FCA3201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18647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BA838F-F768-48C4-87BF-FF7021AFB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Szoftver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5ED64C-2A76-4F54-87AE-49CBF4208C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C94861A-58F2-45F3-BB0F-51A97F8018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257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2BF527-364B-4CE9-877A-61F72F87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Szoftver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E62780-5C36-42D8-8181-6F6E93EBA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363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2BF527-364B-4CE9-877A-61F72F87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Szoftver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E62780-5C36-42D8-8181-6F6E93EBA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1938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2AD04C-9194-46B3-9AFB-D8CB3515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hu-HU" dirty="0"/>
              <a:t>Szoftver használatának bemutatása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5876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2AD04C-9194-46B3-9AFB-D8CB3515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hu-HU" dirty="0"/>
              <a:t>Szoftver használatának bemutatása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6102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Szélesvásznú</PresentationFormat>
  <Paragraphs>29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Office-téma</vt:lpstr>
      <vt:lpstr>Osztályvezető alkalmazás</vt:lpstr>
      <vt:lpstr>Szoftverünk célja</vt:lpstr>
      <vt:lpstr>Szoftver felépítése</vt:lpstr>
      <vt:lpstr>Szoftver felépítése</vt:lpstr>
      <vt:lpstr>Szoftver felépítése</vt:lpstr>
      <vt:lpstr>Szoftver felépítése</vt:lpstr>
      <vt:lpstr>Szoftver felépítése</vt:lpstr>
      <vt:lpstr>Szoftver használatának bemutatása </vt:lpstr>
      <vt:lpstr>Szoftver használatának bemutatása </vt:lpstr>
      <vt:lpstr>Szoftver használatának bemutatása </vt:lpstr>
      <vt:lpstr>Szoftver használatának bemutatása </vt:lpstr>
      <vt:lpstr>Továbbfejlesztési lehetőségek</vt:lpstr>
      <vt:lpstr>Továbbfejlesztési lehetőségek</vt:lpstr>
      <vt:lpstr>Továbbfejlesztési lehetőségek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Osztályvezető alkalmazás</dc:title>
  <dc:creator>Sali Levente</dc:creator>
  <cp:lastModifiedBy>Sali Levente</cp:lastModifiedBy>
  <cp:revision>6</cp:revision>
  <dcterms:created xsi:type="dcterms:W3CDTF">2024-06-04T05:58:03Z</dcterms:created>
  <dcterms:modified xsi:type="dcterms:W3CDTF">2024-06-04T06:33:54Z</dcterms:modified>
</cp:coreProperties>
</file>