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71" r:id="rId3"/>
    <p:sldId id="270" r:id="rId4"/>
    <p:sldId id="261" r:id="rId5"/>
    <p:sldId id="262" r:id="rId6"/>
    <p:sldId id="264" r:id="rId7"/>
    <p:sldId id="265" r:id="rId8"/>
    <p:sldId id="266" r:id="rId9"/>
    <p:sldId id="267" r:id="rId10"/>
    <p:sldId id="268" r:id="rId11"/>
    <p:sldId id="269"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2FD82C-A1EF-4E5C-AFF4-C4FFA35478CE}" v="29" dt="2025-02-23T13:31:14.6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49029" autoAdjust="0"/>
  </p:normalViewPr>
  <p:slideViewPr>
    <p:cSldViewPr snapToGrid="0">
      <p:cViewPr varScale="1">
        <p:scale>
          <a:sx n="54" d="100"/>
          <a:sy n="54" d="100"/>
        </p:scale>
        <p:origin x="19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a Herwadkar" userId="3b2a09cc-b2cd-4995-a77a-bb4681e06173" providerId="ADAL" clId="{702FD82C-A1EF-4E5C-AFF4-C4FFA35478CE}"/>
    <pc:docChg chg="undo redo custSel addSld delSld modSld">
      <pc:chgData name="Ria Herwadkar" userId="3b2a09cc-b2cd-4995-a77a-bb4681e06173" providerId="ADAL" clId="{702FD82C-A1EF-4E5C-AFF4-C4FFA35478CE}" dt="2025-02-23T15:08:21.442" v="5316" actId="1076"/>
      <pc:docMkLst>
        <pc:docMk/>
      </pc:docMkLst>
      <pc:sldChg chg="addSp delSp modSp mod modNotesTx">
        <pc:chgData name="Ria Herwadkar" userId="3b2a09cc-b2cd-4995-a77a-bb4681e06173" providerId="ADAL" clId="{702FD82C-A1EF-4E5C-AFF4-C4FFA35478CE}" dt="2025-02-23T13:00:49.064" v="2181"/>
        <pc:sldMkLst>
          <pc:docMk/>
          <pc:sldMk cId="109857222" sldId="256"/>
        </pc:sldMkLst>
        <pc:picChg chg="add del mod">
          <ac:chgData name="Ria Herwadkar" userId="3b2a09cc-b2cd-4995-a77a-bb4681e06173" providerId="ADAL" clId="{702FD82C-A1EF-4E5C-AFF4-C4FFA35478CE}" dt="2025-02-23T13:00:40.695" v="2180" actId="478"/>
          <ac:picMkLst>
            <pc:docMk/>
            <pc:sldMk cId="109857222" sldId="256"/>
            <ac:picMk id="4" creationId="{53322C4B-BC59-C9AB-F9A0-B5C6BD4FCE71}"/>
          </ac:picMkLst>
        </pc:picChg>
      </pc:sldChg>
      <pc:sldChg chg="del">
        <pc:chgData name="Ria Herwadkar" userId="3b2a09cc-b2cd-4995-a77a-bb4681e06173" providerId="ADAL" clId="{702FD82C-A1EF-4E5C-AFF4-C4FFA35478CE}" dt="2025-02-23T11:37:21.038" v="1" actId="2696"/>
        <pc:sldMkLst>
          <pc:docMk/>
          <pc:sldMk cId="3181313041" sldId="257"/>
        </pc:sldMkLst>
      </pc:sldChg>
      <pc:sldChg chg="modSp del mod">
        <pc:chgData name="Ria Herwadkar" userId="3b2a09cc-b2cd-4995-a77a-bb4681e06173" providerId="ADAL" clId="{702FD82C-A1EF-4E5C-AFF4-C4FFA35478CE}" dt="2025-02-23T12:35:11.881" v="1574" actId="2696"/>
        <pc:sldMkLst>
          <pc:docMk/>
          <pc:sldMk cId="1243144216" sldId="258"/>
        </pc:sldMkLst>
        <pc:spChg chg="mod">
          <ac:chgData name="Ria Herwadkar" userId="3b2a09cc-b2cd-4995-a77a-bb4681e06173" providerId="ADAL" clId="{702FD82C-A1EF-4E5C-AFF4-C4FFA35478CE}" dt="2025-02-23T12:12:45.825" v="872" actId="20577"/>
          <ac:spMkLst>
            <pc:docMk/>
            <pc:sldMk cId="1243144216" sldId="258"/>
            <ac:spMk id="8" creationId="{1F82AAD7-535C-AA3C-D3C3-DE0752836913}"/>
          </ac:spMkLst>
        </pc:spChg>
      </pc:sldChg>
      <pc:sldChg chg="del">
        <pc:chgData name="Ria Herwadkar" userId="3b2a09cc-b2cd-4995-a77a-bb4681e06173" providerId="ADAL" clId="{702FD82C-A1EF-4E5C-AFF4-C4FFA35478CE}" dt="2025-02-23T12:35:22.377" v="1576" actId="2696"/>
        <pc:sldMkLst>
          <pc:docMk/>
          <pc:sldMk cId="1859300701" sldId="259"/>
        </pc:sldMkLst>
      </pc:sldChg>
      <pc:sldChg chg="del">
        <pc:chgData name="Ria Herwadkar" userId="3b2a09cc-b2cd-4995-a77a-bb4681e06173" providerId="ADAL" clId="{702FD82C-A1EF-4E5C-AFF4-C4FFA35478CE}" dt="2025-02-23T12:42:02.775" v="1954" actId="2696"/>
        <pc:sldMkLst>
          <pc:docMk/>
          <pc:sldMk cId="1672280903" sldId="260"/>
        </pc:sldMkLst>
      </pc:sldChg>
      <pc:sldChg chg="addSp delSp modSp mod modNotesTx">
        <pc:chgData name="Ria Herwadkar" userId="3b2a09cc-b2cd-4995-a77a-bb4681e06173" providerId="ADAL" clId="{702FD82C-A1EF-4E5C-AFF4-C4FFA35478CE}" dt="2025-02-23T13:33:11.282" v="3458" actId="20577"/>
        <pc:sldMkLst>
          <pc:docMk/>
          <pc:sldMk cId="1640100418" sldId="261"/>
        </pc:sldMkLst>
        <pc:spChg chg="del">
          <ac:chgData name="Ria Herwadkar" userId="3b2a09cc-b2cd-4995-a77a-bb4681e06173" providerId="ADAL" clId="{702FD82C-A1EF-4E5C-AFF4-C4FFA35478CE}" dt="2025-02-23T13:29:05.869" v="3437" actId="478"/>
          <ac:spMkLst>
            <pc:docMk/>
            <pc:sldMk cId="1640100418" sldId="261"/>
            <ac:spMk id="9" creationId="{E92E5010-C19C-16FA-8258-17DB32EFCFA1}"/>
          </ac:spMkLst>
        </pc:spChg>
        <pc:picChg chg="add del">
          <ac:chgData name="Ria Herwadkar" userId="3b2a09cc-b2cd-4995-a77a-bb4681e06173" providerId="ADAL" clId="{702FD82C-A1EF-4E5C-AFF4-C4FFA35478CE}" dt="2025-02-23T13:11:40.516" v="2324" actId="478"/>
          <ac:picMkLst>
            <pc:docMk/>
            <pc:sldMk cId="1640100418" sldId="261"/>
            <ac:picMk id="4" creationId="{80D76E0A-4D94-6D15-1D43-59F36591C36F}"/>
          </ac:picMkLst>
        </pc:picChg>
        <pc:picChg chg="mod">
          <ac:chgData name="Ria Herwadkar" userId="3b2a09cc-b2cd-4995-a77a-bb4681e06173" providerId="ADAL" clId="{702FD82C-A1EF-4E5C-AFF4-C4FFA35478CE}" dt="2025-02-23T13:14:31.220" v="2361" actId="1076"/>
          <ac:picMkLst>
            <pc:docMk/>
            <pc:sldMk cId="1640100418" sldId="261"/>
            <ac:picMk id="5" creationId="{48E5EA02-98A4-3959-F328-9BF6992833AF}"/>
          </ac:picMkLst>
        </pc:picChg>
        <pc:picChg chg="del">
          <ac:chgData name="Ria Herwadkar" userId="3b2a09cc-b2cd-4995-a77a-bb4681e06173" providerId="ADAL" clId="{702FD82C-A1EF-4E5C-AFF4-C4FFA35478CE}" dt="2025-02-23T13:10:11.814" v="2319" actId="478"/>
          <ac:picMkLst>
            <pc:docMk/>
            <pc:sldMk cId="1640100418" sldId="261"/>
            <ac:picMk id="7" creationId="{F6A5D444-6622-2036-7FA7-DB966C9088FE}"/>
          </ac:picMkLst>
        </pc:picChg>
        <pc:picChg chg="add del mod">
          <ac:chgData name="Ria Herwadkar" userId="3b2a09cc-b2cd-4995-a77a-bb4681e06173" providerId="ADAL" clId="{702FD82C-A1EF-4E5C-AFF4-C4FFA35478CE}" dt="2025-02-23T13:12:32.706" v="2328" actId="478"/>
          <ac:picMkLst>
            <pc:docMk/>
            <pc:sldMk cId="1640100418" sldId="261"/>
            <ac:picMk id="8" creationId="{AF23EB90-8F7E-46FE-68D0-B5766E842404}"/>
          </ac:picMkLst>
        </pc:picChg>
        <pc:picChg chg="add mod">
          <ac:chgData name="Ria Herwadkar" userId="3b2a09cc-b2cd-4995-a77a-bb4681e06173" providerId="ADAL" clId="{702FD82C-A1EF-4E5C-AFF4-C4FFA35478CE}" dt="2025-02-23T13:14:03.754" v="2352" actId="1076"/>
          <ac:picMkLst>
            <pc:docMk/>
            <pc:sldMk cId="1640100418" sldId="261"/>
            <ac:picMk id="11" creationId="{185C8DCC-2E17-17BA-25F9-7E9EA0B2D76C}"/>
          </ac:picMkLst>
        </pc:picChg>
        <pc:picChg chg="add mod">
          <ac:chgData name="Ria Herwadkar" userId="3b2a09cc-b2cd-4995-a77a-bb4681e06173" providerId="ADAL" clId="{702FD82C-A1EF-4E5C-AFF4-C4FFA35478CE}" dt="2025-02-23T13:14:24.600" v="2359" actId="1076"/>
          <ac:picMkLst>
            <pc:docMk/>
            <pc:sldMk cId="1640100418" sldId="261"/>
            <ac:picMk id="13" creationId="{88B057E6-3C65-ED45-ACA0-D2A50B4C8336}"/>
          </ac:picMkLst>
        </pc:picChg>
        <pc:picChg chg="add del mod">
          <ac:chgData name="Ria Herwadkar" userId="3b2a09cc-b2cd-4995-a77a-bb4681e06173" providerId="ADAL" clId="{702FD82C-A1EF-4E5C-AFF4-C4FFA35478CE}" dt="2025-02-23T13:15:00.816" v="2363" actId="478"/>
          <ac:picMkLst>
            <pc:docMk/>
            <pc:sldMk cId="1640100418" sldId="261"/>
            <ac:picMk id="14" creationId="{EBE566DD-1263-9764-A4E3-A8557EBA68D9}"/>
          </ac:picMkLst>
        </pc:picChg>
        <pc:picChg chg="add del mod">
          <ac:chgData name="Ria Herwadkar" userId="3b2a09cc-b2cd-4995-a77a-bb4681e06173" providerId="ADAL" clId="{702FD82C-A1EF-4E5C-AFF4-C4FFA35478CE}" dt="2025-02-23T13:15:09.028" v="2365" actId="478"/>
          <ac:picMkLst>
            <pc:docMk/>
            <pc:sldMk cId="1640100418" sldId="261"/>
            <ac:picMk id="15" creationId="{04ED804B-77E5-4D2A-5D8D-5DB1A3A3F7D4}"/>
          </ac:picMkLst>
        </pc:picChg>
      </pc:sldChg>
      <pc:sldChg chg="addSp delSp modSp mod modNotesTx">
        <pc:chgData name="Ria Herwadkar" userId="3b2a09cc-b2cd-4995-a77a-bb4681e06173" providerId="ADAL" clId="{702FD82C-A1EF-4E5C-AFF4-C4FFA35478CE}" dt="2025-02-23T15:01:41.070" v="4725" actId="20577"/>
        <pc:sldMkLst>
          <pc:docMk/>
          <pc:sldMk cId="4084590639" sldId="262"/>
        </pc:sldMkLst>
        <pc:spChg chg="add del">
          <ac:chgData name="Ria Herwadkar" userId="3b2a09cc-b2cd-4995-a77a-bb4681e06173" providerId="ADAL" clId="{702FD82C-A1EF-4E5C-AFF4-C4FFA35478CE}" dt="2025-02-23T15:01:28.022" v="4721" actId="478"/>
          <ac:spMkLst>
            <pc:docMk/>
            <pc:sldMk cId="4084590639" sldId="262"/>
            <ac:spMk id="2" creationId="{79F00D6C-10A0-7AF4-4DF4-1CAED8E50D06}"/>
          </ac:spMkLst>
        </pc:spChg>
        <pc:spChg chg="add del mod">
          <ac:chgData name="Ria Herwadkar" userId="3b2a09cc-b2cd-4995-a77a-bb4681e06173" providerId="ADAL" clId="{702FD82C-A1EF-4E5C-AFF4-C4FFA35478CE}" dt="2025-02-23T15:01:28.022" v="4721" actId="478"/>
          <ac:spMkLst>
            <pc:docMk/>
            <pc:sldMk cId="4084590639" sldId="262"/>
            <ac:spMk id="5" creationId="{ABBCFD7C-C6D0-C982-262B-0A686FCE270F}"/>
          </ac:spMkLst>
        </pc:spChg>
        <pc:spChg chg="del mod">
          <ac:chgData name="Ria Herwadkar" userId="3b2a09cc-b2cd-4995-a77a-bb4681e06173" providerId="ADAL" clId="{702FD82C-A1EF-4E5C-AFF4-C4FFA35478CE}" dt="2025-02-23T15:01:31.597" v="4723" actId="478"/>
          <ac:spMkLst>
            <pc:docMk/>
            <pc:sldMk cId="4084590639" sldId="262"/>
            <ac:spMk id="8" creationId="{6B137EF1-475A-8C80-C5AF-D6B85E04AD64}"/>
          </ac:spMkLst>
        </pc:spChg>
        <pc:spChg chg="add del mod">
          <ac:chgData name="Ria Herwadkar" userId="3b2a09cc-b2cd-4995-a77a-bb4681e06173" providerId="ADAL" clId="{702FD82C-A1EF-4E5C-AFF4-C4FFA35478CE}" dt="2025-02-23T13:30:24.910" v="3444" actId="478"/>
          <ac:spMkLst>
            <pc:docMk/>
            <pc:sldMk cId="4084590639" sldId="262"/>
            <ac:spMk id="11" creationId="{A310BEAD-5FCE-A675-21E2-F8C9AE5379BE}"/>
          </ac:spMkLst>
        </pc:spChg>
        <pc:picChg chg="add mod">
          <ac:chgData name="Ria Herwadkar" userId="3b2a09cc-b2cd-4995-a77a-bb4681e06173" providerId="ADAL" clId="{702FD82C-A1EF-4E5C-AFF4-C4FFA35478CE}" dt="2025-02-23T13:30:45.535" v="3452" actId="1076"/>
          <ac:picMkLst>
            <pc:docMk/>
            <pc:sldMk cId="4084590639" sldId="262"/>
            <ac:picMk id="4" creationId="{5A1C3EB7-9A23-AF28-540F-66272AB29D73}"/>
          </ac:picMkLst>
        </pc:picChg>
        <pc:picChg chg="del">
          <ac:chgData name="Ria Herwadkar" userId="3b2a09cc-b2cd-4995-a77a-bb4681e06173" providerId="ADAL" clId="{702FD82C-A1EF-4E5C-AFF4-C4FFA35478CE}" dt="2025-02-23T13:30:14.138" v="3441" actId="478"/>
          <ac:picMkLst>
            <pc:docMk/>
            <pc:sldMk cId="4084590639" sldId="262"/>
            <ac:picMk id="5" creationId="{40CA964B-B3B5-6EAE-CA28-491EFDA3D442}"/>
          </ac:picMkLst>
        </pc:picChg>
        <pc:picChg chg="del">
          <ac:chgData name="Ria Herwadkar" userId="3b2a09cc-b2cd-4995-a77a-bb4681e06173" providerId="ADAL" clId="{702FD82C-A1EF-4E5C-AFF4-C4FFA35478CE}" dt="2025-02-23T13:30:16.652" v="3442" actId="478"/>
          <ac:picMkLst>
            <pc:docMk/>
            <pc:sldMk cId="4084590639" sldId="262"/>
            <ac:picMk id="7" creationId="{BF3D54AA-2506-CA09-8560-93035BF9681A}"/>
          </ac:picMkLst>
        </pc:picChg>
        <pc:picChg chg="add mod">
          <ac:chgData name="Ria Herwadkar" userId="3b2a09cc-b2cd-4995-a77a-bb4681e06173" providerId="ADAL" clId="{702FD82C-A1EF-4E5C-AFF4-C4FFA35478CE}" dt="2025-02-23T13:30:49.850" v="3454" actId="1076"/>
          <ac:picMkLst>
            <pc:docMk/>
            <pc:sldMk cId="4084590639" sldId="262"/>
            <ac:picMk id="9" creationId="{0ECEC315-76AE-10EF-7A62-8B3F3FF47B1E}"/>
          </ac:picMkLst>
        </pc:picChg>
        <pc:picChg chg="add del mod">
          <ac:chgData name="Ria Herwadkar" userId="3b2a09cc-b2cd-4995-a77a-bb4681e06173" providerId="ADAL" clId="{702FD82C-A1EF-4E5C-AFF4-C4FFA35478CE}" dt="2025-02-23T13:31:17.080" v="3456" actId="478"/>
          <ac:picMkLst>
            <pc:docMk/>
            <pc:sldMk cId="4084590639" sldId="262"/>
            <ac:picMk id="12" creationId="{72301FAC-B1FF-CFAC-2A99-7659C51F0D6D}"/>
          </ac:picMkLst>
        </pc:picChg>
      </pc:sldChg>
      <pc:sldChg chg="delSp del mod">
        <pc:chgData name="Ria Herwadkar" userId="3b2a09cc-b2cd-4995-a77a-bb4681e06173" providerId="ADAL" clId="{702FD82C-A1EF-4E5C-AFF4-C4FFA35478CE}" dt="2025-02-23T13:09:59.127" v="2318" actId="2696"/>
        <pc:sldMkLst>
          <pc:docMk/>
          <pc:sldMk cId="1941389796" sldId="263"/>
        </pc:sldMkLst>
        <pc:picChg chg="del">
          <ac:chgData name="Ria Herwadkar" userId="3b2a09cc-b2cd-4995-a77a-bb4681e06173" providerId="ADAL" clId="{702FD82C-A1EF-4E5C-AFF4-C4FFA35478CE}" dt="2025-02-23T12:42:33.691" v="1959" actId="478"/>
          <ac:picMkLst>
            <pc:docMk/>
            <pc:sldMk cId="1941389796" sldId="263"/>
            <ac:picMk id="7" creationId="{A5ACEC16-6A4A-C3F0-AC4E-BBE5D07F7C19}"/>
          </ac:picMkLst>
        </pc:picChg>
      </pc:sldChg>
      <pc:sldChg chg="delSp modSp mod modNotesTx">
        <pc:chgData name="Ria Herwadkar" userId="3b2a09cc-b2cd-4995-a77a-bb4681e06173" providerId="ADAL" clId="{702FD82C-A1EF-4E5C-AFF4-C4FFA35478CE}" dt="2025-02-23T15:08:21.442" v="5316" actId="1076"/>
        <pc:sldMkLst>
          <pc:docMk/>
          <pc:sldMk cId="3280548910" sldId="264"/>
        </pc:sldMkLst>
        <pc:spChg chg="del mod">
          <ac:chgData name="Ria Herwadkar" userId="3b2a09cc-b2cd-4995-a77a-bb4681e06173" providerId="ADAL" clId="{702FD82C-A1EF-4E5C-AFF4-C4FFA35478CE}" dt="2025-02-23T15:08:16.937" v="5315" actId="478"/>
          <ac:spMkLst>
            <pc:docMk/>
            <pc:sldMk cId="3280548910" sldId="264"/>
            <ac:spMk id="6" creationId="{2A044C05-746F-AA02-07D3-BA72A31F20BD}"/>
          </ac:spMkLst>
        </pc:spChg>
        <pc:picChg chg="mod">
          <ac:chgData name="Ria Herwadkar" userId="3b2a09cc-b2cd-4995-a77a-bb4681e06173" providerId="ADAL" clId="{702FD82C-A1EF-4E5C-AFF4-C4FFA35478CE}" dt="2025-02-23T15:08:21.442" v="5316" actId="1076"/>
          <ac:picMkLst>
            <pc:docMk/>
            <pc:sldMk cId="3280548910" sldId="264"/>
            <ac:picMk id="5" creationId="{BF5A991B-90BD-C5D9-F5A9-5A32127E3572}"/>
          </ac:picMkLst>
        </pc:picChg>
      </pc:sldChg>
      <pc:sldChg chg="addSp modSp mod">
        <pc:chgData name="Ria Herwadkar" userId="3b2a09cc-b2cd-4995-a77a-bb4681e06173" providerId="ADAL" clId="{702FD82C-A1EF-4E5C-AFF4-C4FFA35478CE}" dt="2025-02-23T12:42:28.318" v="1958" actId="1076"/>
        <pc:sldMkLst>
          <pc:docMk/>
          <pc:sldMk cId="293854211" sldId="268"/>
        </pc:sldMkLst>
        <pc:picChg chg="add mod">
          <ac:chgData name="Ria Herwadkar" userId="3b2a09cc-b2cd-4995-a77a-bb4681e06173" providerId="ADAL" clId="{702FD82C-A1EF-4E5C-AFF4-C4FFA35478CE}" dt="2025-02-23T12:42:28.318" v="1958" actId="1076"/>
          <ac:picMkLst>
            <pc:docMk/>
            <pc:sldMk cId="293854211" sldId="268"/>
            <ac:picMk id="3" creationId="{6594EE08-7343-AE33-608D-D351D7C18A5E}"/>
          </ac:picMkLst>
        </pc:picChg>
        <pc:picChg chg="mod">
          <ac:chgData name="Ria Herwadkar" userId="3b2a09cc-b2cd-4995-a77a-bb4681e06173" providerId="ADAL" clId="{702FD82C-A1EF-4E5C-AFF4-C4FFA35478CE}" dt="2025-02-23T12:42:23.482" v="1956" actId="1076"/>
          <ac:picMkLst>
            <pc:docMk/>
            <pc:sldMk cId="293854211" sldId="268"/>
            <ac:picMk id="7" creationId="{1EA89688-A79A-B723-47C1-A1F2F8B909A6}"/>
          </ac:picMkLst>
        </pc:picChg>
      </pc:sldChg>
      <pc:sldChg chg="addSp delSp modSp mod modNotesTx">
        <pc:chgData name="Ria Herwadkar" userId="3b2a09cc-b2cd-4995-a77a-bb4681e06173" providerId="ADAL" clId="{702FD82C-A1EF-4E5C-AFF4-C4FFA35478CE}" dt="2025-02-23T13:09:49.423" v="2317" actId="20577"/>
        <pc:sldMkLst>
          <pc:docMk/>
          <pc:sldMk cId="3086584591" sldId="270"/>
        </pc:sldMkLst>
        <pc:spChg chg="add del mod">
          <ac:chgData name="Ria Herwadkar" userId="3b2a09cc-b2cd-4995-a77a-bb4681e06173" providerId="ADAL" clId="{702FD82C-A1EF-4E5C-AFF4-C4FFA35478CE}" dt="2025-02-23T12:17:49.987" v="910" actId="22"/>
          <ac:spMkLst>
            <pc:docMk/>
            <pc:sldMk cId="3086584591" sldId="270"/>
            <ac:spMk id="4" creationId="{62327E68-B099-72A0-5883-3BED315A3745}"/>
          </ac:spMkLst>
        </pc:spChg>
        <pc:picChg chg="add del">
          <ac:chgData name="Ria Herwadkar" userId="3b2a09cc-b2cd-4995-a77a-bb4681e06173" providerId="ADAL" clId="{702FD82C-A1EF-4E5C-AFF4-C4FFA35478CE}" dt="2025-02-23T12:17:49.796" v="909" actId="478"/>
          <ac:picMkLst>
            <pc:docMk/>
            <pc:sldMk cId="3086584591" sldId="270"/>
            <ac:picMk id="5" creationId="{2F6DC782-69C8-56C7-27DD-14FE398098BA}"/>
          </ac:picMkLst>
        </pc:picChg>
        <pc:picChg chg="add del mod ord">
          <ac:chgData name="Ria Herwadkar" userId="3b2a09cc-b2cd-4995-a77a-bb4681e06173" providerId="ADAL" clId="{702FD82C-A1EF-4E5C-AFF4-C4FFA35478CE}" dt="2025-02-23T12:17:53.563" v="925" actId="1076"/>
          <ac:picMkLst>
            <pc:docMk/>
            <pc:sldMk cId="3086584591" sldId="270"/>
            <ac:picMk id="7" creationId="{36FBBBCD-67E5-BF88-9BC6-65D94931FBAF}"/>
          </ac:picMkLst>
        </pc:picChg>
        <pc:picChg chg="add del mod">
          <ac:chgData name="Ria Herwadkar" userId="3b2a09cc-b2cd-4995-a77a-bb4681e06173" providerId="ADAL" clId="{702FD82C-A1EF-4E5C-AFF4-C4FFA35478CE}" dt="2025-02-23T12:17:51.937" v="920" actId="478"/>
          <ac:picMkLst>
            <pc:docMk/>
            <pc:sldMk cId="3086584591" sldId="270"/>
            <ac:picMk id="8" creationId="{78529CE8-018A-AD23-415A-82C9C4CB3F28}"/>
          </ac:picMkLst>
        </pc:picChg>
        <pc:picChg chg="add del mod">
          <ac:chgData name="Ria Herwadkar" userId="3b2a09cc-b2cd-4995-a77a-bb4681e06173" providerId="ADAL" clId="{702FD82C-A1EF-4E5C-AFF4-C4FFA35478CE}" dt="2025-02-23T12:18:25.660" v="928" actId="1076"/>
          <ac:picMkLst>
            <pc:docMk/>
            <pc:sldMk cId="3086584591" sldId="270"/>
            <ac:picMk id="10" creationId="{DB38731B-03CC-714C-8234-D8CD26ABD4EA}"/>
          </ac:picMkLst>
        </pc:picChg>
        <pc:picChg chg="add mod">
          <ac:chgData name="Ria Herwadkar" userId="3b2a09cc-b2cd-4995-a77a-bb4681e06173" providerId="ADAL" clId="{702FD82C-A1EF-4E5C-AFF4-C4FFA35478CE}" dt="2025-02-23T12:35:59.191" v="1581" actId="1076"/>
          <ac:picMkLst>
            <pc:docMk/>
            <pc:sldMk cId="3086584591" sldId="270"/>
            <ac:picMk id="12" creationId="{4E7F7980-B4C7-42DA-28A3-E89424BA4F7A}"/>
          </ac:picMkLst>
        </pc:picChg>
      </pc:sldChg>
      <pc:sldChg chg="addSp delSp modSp new mod modNotesTx">
        <pc:chgData name="Ria Herwadkar" userId="3b2a09cc-b2cd-4995-a77a-bb4681e06173" providerId="ADAL" clId="{702FD82C-A1EF-4E5C-AFF4-C4FFA35478CE}" dt="2025-02-23T12:12:30.722" v="871" actId="20577"/>
        <pc:sldMkLst>
          <pc:docMk/>
          <pc:sldMk cId="2995787267" sldId="271"/>
        </pc:sldMkLst>
        <pc:spChg chg="mod">
          <ac:chgData name="Ria Herwadkar" userId="3b2a09cc-b2cd-4995-a77a-bb4681e06173" providerId="ADAL" clId="{702FD82C-A1EF-4E5C-AFF4-C4FFA35478CE}" dt="2025-02-23T11:37:55.674" v="14" actId="20577"/>
          <ac:spMkLst>
            <pc:docMk/>
            <pc:sldMk cId="2995787267" sldId="271"/>
            <ac:spMk id="2" creationId="{54D157CF-6114-5EFC-2771-F0A3E725101D}"/>
          </ac:spMkLst>
        </pc:spChg>
        <pc:spChg chg="del">
          <ac:chgData name="Ria Herwadkar" userId="3b2a09cc-b2cd-4995-a77a-bb4681e06173" providerId="ADAL" clId="{702FD82C-A1EF-4E5C-AFF4-C4FFA35478CE}" dt="2025-02-23T11:39:06.933" v="15"/>
          <ac:spMkLst>
            <pc:docMk/>
            <pc:sldMk cId="2995787267" sldId="271"/>
            <ac:spMk id="3" creationId="{BAEF7C45-BB03-2450-18CC-698861F63B3B}"/>
          </ac:spMkLst>
        </pc:spChg>
        <pc:picChg chg="add mod">
          <ac:chgData name="Ria Herwadkar" userId="3b2a09cc-b2cd-4995-a77a-bb4681e06173" providerId="ADAL" clId="{702FD82C-A1EF-4E5C-AFF4-C4FFA35478CE}" dt="2025-02-23T11:43:21.127" v="28" actId="1076"/>
          <ac:picMkLst>
            <pc:docMk/>
            <pc:sldMk cId="2995787267" sldId="271"/>
            <ac:picMk id="1026" creationId="{1E115E45-45A5-A185-2AA4-70066984F574}"/>
          </ac:picMkLst>
        </pc:picChg>
        <pc:picChg chg="add mod">
          <ac:chgData name="Ria Herwadkar" userId="3b2a09cc-b2cd-4995-a77a-bb4681e06173" providerId="ADAL" clId="{702FD82C-A1EF-4E5C-AFF4-C4FFA35478CE}" dt="2025-02-23T11:44:04.114" v="37" actId="1076"/>
          <ac:picMkLst>
            <pc:docMk/>
            <pc:sldMk cId="2995787267" sldId="271"/>
            <ac:picMk id="1028" creationId="{F237B582-CF9E-808F-1C36-51E56097435C}"/>
          </ac:picMkLst>
        </pc:picChg>
        <pc:picChg chg="add del mod">
          <ac:chgData name="Ria Herwadkar" userId="3b2a09cc-b2cd-4995-a77a-bb4681e06173" providerId="ADAL" clId="{702FD82C-A1EF-4E5C-AFF4-C4FFA35478CE}" dt="2025-02-23T11:42:33.921" v="19" actId="478"/>
          <ac:picMkLst>
            <pc:docMk/>
            <pc:sldMk cId="2995787267" sldId="271"/>
            <ac:picMk id="1030" creationId="{4FBE9521-BC31-0CA8-CAD3-5ED37AE0BAD0}"/>
          </ac:picMkLst>
        </pc:picChg>
        <pc:picChg chg="add mod">
          <ac:chgData name="Ria Herwadkar" userId="3b2a09cc-b2cd-4995-a77a-bb4681e06173" providerId="ADAL" clId="{702FD82C-A1EF-4E5C-AFF4-C4FFA35478CE}" dt="2025-02-23T11:44:10.951" v="38" actId="1076"/>
          <ac:picMkLst>
            <pc:docMk/>
            <pc:sldMk cId="2995787267" sldId="271"/>
            <ac:picMk id="1032" creationId="{C9840249-E305-B3B7-9797-97139B6AC007}"/>
          </ac:picMkLst>
        </pc:picChg>
      </pc:sldChg>
      <pc:sldChg chg="new del">
        <pc:chgData name="Ria Herwadkar" userId="3b2a09cc-b2cd-4995-a77a-bb4681e06173" providerId="ADAL" clId="{702FD82C-A1EF-4E5C-AFF4-C4FFA35478CE}" dt="2025-02-23T12:35:14.441" v="1575" actId="2696"/>
        <pc:sldMkLst>
          <pc:docMk/>
          <pc:sldMk cId="2007054008"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3AF9D-1AFB-4FF2-8612-10547E51CAD3}" type="datetimeFigureOut">
              <a:rPr lang="en-GB" smtClean="0"/>
              <a:t>23/02/2025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E6292-AA4D-40A9-9791-B76C98E34DC7}" type="slidenum">
              <a:rPr lang="en-GB" smtClean="0"/>
              <a:t>‹#›</a:t>
            </a:fld>
            <a:endParaRPr lang="en-GB"/>
          </a:p>
        </p:txBody>
      </p:sp>
    </p:spTree>
    <p:extLst>
      <p:ext uri="{BB962C8B-B14F-4D97-AF65-F5344CB8AC3E}">
        <p14:creationId xmlns:p14="http://schemas.microsoft.com/office/powerpoint/2010/main" val="1812558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presentation will go over my design choices for my perfume e-commerce website. I will be explaining how each section was designed for usability, branding and responsiveness.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will be presenting my front-end development project for TNK Technologies . I have been tasked with designing and developing a fully responsive and accessible e-commerce website.</a:t>
            </a:r>
          </a:p>
          <a:p>
            <a:endParaRPr lang="en-GB" dirty="0"/>
          </a:p>
        </p:txBody>
      </p:sp>
      <p:sp>
        <p:nvSpPr>
          <p:cNvPr id="4" name="Slide Number Placeholder 3"/>
          <p:cNvSpPr>
            <a:spLocks noGrp="1"/>
          </p:cNvSpPr>
          <p:nvPr>
            <p:ph type="sldNum" sz="quarter" idx="5"/>
          </p:nvPr>
        </p:nvSpPr>
        <p:spPr/>
        <p:txBody>
          <a:bodyPr/>
          <a:lstStyle/>
          <a:p>
            <a:fld id="{9F4E6292-AA4D-40A9-9791-B76C98E34DC7}" type="slidenum">
              <a:rPr lang="en-GB" smtClean="0"/>
              <a:t>1</a:t>
            </a:fld>
            <a:endParaRPr lang="en-GB"/>
          </a:p>
        </p:txBody>
      </p:sp>
    </p:spTree>
    <p:extLst>
      <p:ext uri="{BB962C8B-B14F-4D97-AF65-F5344CB8AC3E}">
        <p14:creationId xmlns:p14="http://schemas.microsoft.com/office/powerpoint/2010/main" val="535981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login form was designed to be minimalist and user-friendly, ensuring users can log in without distractions. The blurred background effect keeps the form readable while maintaining a modern, sleek look. The form is </a:t>
            </a:r>
            <a:r>
              <a:rPr lang="en-GB" dirty="0" err="1"/>
              <a:t>centered</a:t>
            </a:r>
            <a:r>
              <a:rPr lang="en-GB" dirty="0"/>
              <a:t>, creating a structured and visually balanced layout. Having a protected password is included for security, but its design remains clear and non-intrusive. The small footer keeps the page clean, preventing unnecessary distractions from the login process.</a:t>
            </a:r>
          </a:p>
        </p:txBody>
      </p:sp>
      <p:sp>
        <p:nvSpPr>
          <p:cNvPr id="4" name="Slide Number Placeholder 3"/>
          <p:cNvSpPr>
            <a:spLocks noGrp="1"/>
          </p:cNvSpPr>
          <p:nvPr>
            <p:ph type="sldNum" sz="quarter" idx="5"/>
          </p:nvPr>
        </p:nvSpPr>
        <p:spPr/>
        <p:txBody>
          <a:bodyPr/>
          <a:lstStyle/>
          <a:p>
            <a:fld id="{9F4E6292-AA4D-40A9-9791-B76C98E34DC7}" type="slidenum">
              <a:rPr lang="en-GB" smtClean="0"/>
              <a:t>10</a:t>
            </a:fld>
            <a:endParaRPr lang="en-GB"/>
          </a:p>
        </p:txBody>
      </p:sp>
    </p:spTree>
    <p:extLst>
      <p:ext uri="{BB962C8B-B14F-4D97-AF65-F5344CB8AC3E}">
        <p14:creationId xmlns:p14="http://schemas.microsoft.com/office/powerpoint/2010/main" val="2612449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register form was designed to be structured and easy to navigate, ensuring a smooth user experience. A blurred background effect was used to keep the form readable while maintaining an aesthetically pleasing design. Consistent input field styling ensures a professional and cohesive appearance. Password and confirm password fields are clearly separated, reducing confusion. Sufficient spacing between form elements prevents visual clutter, making the form easier to fill out. The minimal footer ensures the user's attention remains on completing their registration.</a:t>
            </a:r>
          </a:p>
        </p:txBody>
      </p:sp>
      <p:sp>
        <p:nvSpPr>
          <p:cNvPr id="4" name="Slide Number Placeholder 3"/>
          <p:cNvSpPr>
            <a:spLocks noGrp="1"/>
          </p:cNvSpPr>
          <p:nvPr>
            <p:ph type="sldNum" sz="quarter" idx="5"/>
          </p:nvPr>
        </p:nvSpPr>
        <p:spPr/>
        <p:txBody>
          <a:bodyPr/>
          <a:lstStyle/>
          <a:p>
            <a:fld id="{9F4E6292-AA4D-40A9-9791-B76C98E34DC7}" type="slidenum">
              <a:rPr lang="en-GB" smtClean="0"/>
              <a:t>11</a:t>
            </a:fld>
            <a:endParaRPr lang="en-GB"/>
          </a:p>
        </p:txBody>
      </p:sp>
    </p:spTree>
    <p:extLst>
      <p:ext uri="{BB962C8B-B14F-4D97-AF65-F5344CB8AC3E}">
        <p14:creationId xmlns:p14="http://schemas.microsoft.com/office/powerpoint/2010/main" val="4156286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will be presenting my front-end development project for TNK Technologies . I have been tasked with designing and developing a fully responsive and accessible e-commerce website.</a:t>
            </a:r>
          </a:p>
          <a:p>
            <a:r>
              <a:rPr lang="en-GB" dirty="0"/>
              <a:t>House of Perfumes is a luxury fragrance brand and my aim was to create a visually appealing, accessible and user-friendly platform where customers can browse through and purchase perfumes seamlessly. </a:t>
            </a:r>
          </a:p>
          <a:p>
            <a:r>
              <a:rPr lang="en-GB" dirty="0"/>
              <a:t>For the colour palette, I used a combination of a dark purple and golden yellow colour to create a sense of luxury. The website incorporates lighter purples for contrast and readability. </a:t>
            </a:r>
          </a:p>
        </p:txBody>
      </p:sp>
      <p:sp>
        <p:nvSpPr>
          <p:cNvPr id="4" name="Slide Number Placeholder 3"/>
          <p:cNvSpPr>
            <a:spLocks noGrp="1"/>
          </p:cNvSpPr>
          <p:nvPr>
            <p:ph type="sldNum" sz="quarter" idx="5"/>
          </p:nvPr>
        </p:nvSpPr>
        <p:spPr/>
        <p:txBody>
          <a:bodyPr/>
          <a:lstStyle/>
          <a:p>
            <a:fld id="{9F4E6292-AA4D-40A9-9791-B76C98E34DC7}" type="slidenum">
              <a:rPr lang="en-GB" smtClean="0"/>
              <a:t>2</a:t>
            </a:fld>
            <a:endParaRPr lang="en-GB"/>
          </a:p>
        </p:txBody>
      </p:sp>
    </p:spTree>
    <p:extLst>
      <p:ext uri="{BB962C8B-B14F-4D97-AF65-F5344CB8AC3E}">
        <p14:creationId xmlns:p14="http://schemas.microsoft.com/office/powerpoint/2010/main" val="79213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home page of the website. At the top, there is a menu that allows users to explore the website. On bigger screens, the menu is fully visible for quick access and on smaller screens. I have incorporated in a hamburger menu which will keep the layout interface tidy. By adding a dark mode toggle, I was able to enhance the readability in various light conditions while maintaining a sophisticated and visual appeal in both light and dark mode. The page the user is on highlights in a golden yellow colour which will help the users to identify their current page. A pink hover effect was also added to provide visual feedback for interactions. </a:t>
            </a:r>
            <a:br>
              <a:rPr lang="en-GB" dirty="0"/>
            </a:br>
            <a:r>
              <a:rPr lang="en-GB" dirty="0"/>
              <a:t>The home page includes a carousel which showcases the brand slogan and a brief introduction to the perfume collection. I used a carousel to create an engaging and dynamic experience. This allows users to see key brand elements without overwhelming the layout.</a:t>
            </a:r>
          </a:p>
          <a:p>
            <a:r>
              <a:rPr lang="en-GB" dirty="0"/>
              <a:t>Below the carousel, the About Us section introduces users to the brands vision. The text is </a:t>
            </a:r>
            <a:r>
              <a:rPr lang="en-GB" dirty="0" err="1"/>
              <a:t>centered</a:t>
            </a:r>
            <a:r>
              <a:rPr lang="en-GB" dirty="0"/>
              <a:t> for readability along with an image of essential perfume ingredients for visual content. This section reinforces the brand’s identity while creating an immersive experience for visitors. </a:t>
            </a:r>
          </a:p>
          <a:p>
            <a:r>
              <a:rPr lang="en-GB" dirty="0"/>
              <a:t>The menu cards provide users with a quick and visually engaging way to explore different section of the website. Each card represents a key category featuring fragrances, gift sets and easy access to customer support along with a clear message.</a:t>
            </a:r>
          </a:p>
          <a:p>
            <a:r>
              <a:rPr lang="en-GB" dirty="0"/>
              <a:t>The footer provides quick access to necessary legal policies and the store location.  The links highlight in a golden yellow when the user hovers over it for visual feedback. A location link is also available. This directs users to the store’s address for easy navigation.</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9F4E6292-AA4D-40A9-9791-B76C98E34DC7}" type="slidenum">
              <a:rPr lang="en-GB" smtClean="0"/>
              <a:t>3</a:t>
            </a:fld>
            <a:endParaRPr lang="en-GB"/>
          </a:p>
        </p:txBody>
      </p:sp>
    </p:spTree>
    <p:extLst>
      <p:ext uri="{BB962C8B-B14F-4D97-AF65-F5344CB8AC3E}">
        <p14:creationId xmlns:p14="http://schemas.microsoft.com/office/powerpoint/2010/main" val="4272447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product listing pages for the For Him , For Her and Gift Sets pages all follow a consistent layout. This provides a seamless shopping experience. Each page features a heading and a subheading that introduces the fragrance collection, clearly defining the category while enhancing the brand’s high-end appeal to encourage users to explore through the perfume collection. </a:t>
            </a:r>
          </a:p>
          <a:p>
            <a:r>
              <a:rPr lang="en-GB" dirty="0"/>
              <a:t>Each page displays nine products in a structured grid layout which ensures easy navigation across all categories. Each product card includes a high-quality image, product name and key fragrance notes for individual perfumes or the contents of the gift sets. This helps customers in making informed decisions by showcasing key information.</a:t>
            </a:r>
          </a:p>
          <a:p>
            <a:r>
              <a:rPr lang="en-GB" dirty="0"/>
              <a:t>These pages also maintain the same navigation bar and footer as the home page, thus ensuring a familiar and cohesive browsing experience throughout the website. </a:t>
            </a:r>
          </a:p>
        </p:txBody>
      </p:sp>
      <p:sp>
        <p:nvSpPr>
          <p:cNvPr id="4" name="Slide Number Placeholder 3"/>
          <p:cNvSpPr>
            <a:spLocks noGrp="1"/>
          </p:cNvSpPr>
          <p:nvPr>
            <p:ph type="sldNum" sz="quarter" idx="5"/>
          </p:nvPr>
        </p:nvSpPr>
        <p:spPr/>
        <p:txBody>
          <a:bodyPr/>
          <a:lstStyle/>
          <a:p>
            <a:fld id="{9F4E6292-AA4D-40A9-9791-B76C98E34DC7}" type="slidenum">
              <a:rPr lang="en-GB" smtClean="0"/>
              <a:t>4</a:t>
            </a:fld>
            <a:endParaRPr lang="en-GB"/>
          </a:p>
        </p:txBody>
      </p:sp>
    </p:spTree>
    <p:extLst>
      <p:ext uri="{BB962C8B-B14F-4D97-AF65-F5344CB8AC3E}">
        <p14:creationId xmlns:p14="http://schemas.microsoft.com/office/powerpoint/2010/main" val="227979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product individual pages provide detailed information about each product. This helps customers to make informed purchasing decisions. Each product individual page follows a consistent layout, featuring a high-quality image, product descriptions and pricing details. For individual perfumes, customers can select from three size options. This differs from the gift sets where it does not include a size selection but maintains the same structure. </a:t>
            </a:r>
          </a:p>
          <a:p>
            <a:r>
              <a:rPr lang="en-GB" dirty="0"/>
              <a:t>There is a quantity selector which allows users to adjust their desired amount before adding the product to their basket. </a:t>
            </a:r>
          </a:p>
          <a:p>
            <a:r>
              <a:rPr lang="en-GB" dirty="0"/>
              <a:t>The price dynamically updates based on the selected size and quantity, allowing users to view the total price before checkout. </a:t>
            </a:r>
          </a:p>
          <a:p>
            <a:r>
              <a:rPr lang="en-GB" dirty="0"/>
              <a:t>The “Add to Basket” button allows for seamless cart updates. Once a product has been added to cart, a popup message appears with a confirmation text of how many items has been added to the basket. This allows for a smooth and intuitive shopping process.</a:t>
            </a:r>
          </a:p>
          <a:p>
            <a:r>
              <a:rPr lang="en-GB" dirty="0"/>
              <a:t>The navigation bar and footer remain the same.</a:t>
            </a:r>
          </a:p>
        </p:txBody>
      </p:sp>
      <p:sp>
        <p:nvSpPr>
          <p:cNvPr id="4" name="Slide Number Placeholder 3"/>
          <p:cNvSpPr>
            <a:spLocks noGrp="1"/>
          </p:cNvSpPr>
          <p:nvPr>
            <p:ph type="sldNum" sz="quarter" idx="5"/>
          </p:nvPr>
        </p:nvSpPr>
        <p:spPr/>
        <p:txBody>
          <a:bodyPr/>
          <a:lstStyle/>
          <a:p>
            <a:fld id="{9F4E6292-AA4D-40A9-9791-B76C98E34DC7}" type="slidenum">
              <a:rPr lang="en-GB" smtClean="0"/>
              <a:t>5</a:t>
            </a:fld>
            <a:endParaRPr lang="en-GB"/>
          </a:p>
        </p:txBody>
      </p:sp>
    </p:spTree>
    <p:extLst>
      <p:ext uri="{BB962C8B-B14F-4D97-AF65-F5344CB8AC3E}">
        <p14:creationId xmlns:p14="http://schemas.microsoft.com/office/powerpoint/2010/main" val="1378775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cart page provides users with a clear overview of their selected items, ensuring a smooth checkout process. It displays product images, names, sizes if applicable, unit prices, quantities and total costs in a structured table format. Users can adjust the quantity and the items total price updates dynamically to reflect the changes made. </a:t>
            </a:r>
          </a:p>
          <a:p>
            <a:r>
              <a:rPr lang="en-GB" dirty="0"/>
              <a:t>The “Remove” button allows users to delete items from the cart. </a:t>
            </a:r>
            <a:br>
              <a:rPr lang="en-GB" dirty="0"/>
            </a:br>
            <a:r>
              <a:rPr lang="en-GB" dirty="0"/>
              <a:t>When an item is removed or the quantity is adjusted, the total price updates automatically. </a:t>
            </a:r>
          </a:p>
          <a:p>
            <a:r>
              <a:rPr lang="en-GB" dirty="0"/>
              <a:t>This ensures a seamless and efficient shopping experience, allowing users to manage their cart with ease before proceeding to checkout.</a:t>
            </a:r>
          </a:p>
        </p:txBody>
      </p:sp>
      <p:sp>
        <p:nvSpPr>
          <p:cNvPr id="4" name="Slide Number Placeholder 3"/>
          <p:cNvSpPr>
            <a:spLocks noGrp="1"/>
          </p:cNvSpPr>
          <p:nvPr>
            <p:ph type="sldNum" sz="quarter" idx="5"/>
          </p:nvPr>
        </p:nvSpPr>
        <p:spPr/>
        <p:txBody>
          <a:bodyPr/>
          <a:lstStyle/>
          <a:p>
            <a:fld id="{9F4E6292-AA4D-40A9-9791-B76C98E34DC7}" type="slidenum">
              <a:rPr lang="en-GB" smtClean="0"/>
              <a:t>6</a:t>
            </a:fld>
            <a:endParaRPr lang="en-GB"/>
          </a:p>
        </p:txBody>
      </p:sp>
    </p:spTree>
    <p:extLst>
      <p:ext uri="{BB962C8B-B14F-4D97-AF65-F5344CB8AC3E}">
        <p14:creationId xmlns:p14="http://schemas.microsoft.com/office/powerpoint/2010/main" val="3114934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Contact Us Form follows a clean and straightforward design to enhance usability. The </a:t>
            </a:r>
            <a:r>
              <a:rPr lang="en-GB" dirty="0" err="1"/>
              <a:t>centered</a:t>
            </a:r>
            <a:r>
              <a:rPr lang="en-GB" dirty="0"/>
              <a:t> layout draws attention to the form. The soft background contrast enhances text visibility without straining the eyes. Well-</a:t>
            </a:r>
            <a:r>
              <a:rPr lang="en-GB" dirty="0" err="1"/>
              <a:t>labeled</a:t>
            </a:r>
            <a:r>
              <a:rPr lang="en-GB" dirty="0"/>
              <a:t> fields make filling out the form intuitive, and the styled submit button keeps branding consistent. Proper spacing between form elements improves the overall user experience by maintaining a neat and organized appearance.</a:t>
            </a:r>
          </a:p>
        </p:txBody>
      </p:sp>
      <p:sp>
        <p:nvSpPr>
          <p:cNvPr id="4" name="Slide Number Placeholder 3"/>
          <p:cNvSpPr>
            <a:spLocks noGrp="1"/>
          </p:cNvSpPr>
          <p:nvPr>
            <p:ph type="sldNum" sz="quarter" idx="5"/>
          </p:nvPr>
        </p:nvSpPr>
        <p:spPr/>
        <p:txBody>
          <a:bodyPr/>
          <a:lstStyle/>
          <a:p>
            <a:fld id="{9F4E6292-AA4D-40A9-9791-B76C98E34DC7}" type="slidenum">
              <a:rPr lang="en-GB" smtClean="0"/>
              <a:t>7</a:t>
            </a:fld>
            <a:endParaRPr lang="en-GB"/>
          </a:p>
        </p:txBody>
      </p:sp>
    </p:spTree>
    <p:extLst>
      <p:ext uri="{BB962C8B-B14F-4D97-AF65-F5344CB8AC3E}">
        <p14:creationId xmlns:p14="http://schemas.microsoft.com/office/powerpoint/2010/main" val="1861563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FAQ section was designed using an accordion format to keep the page organized and clutter-free. Users can expand only the questions they need, making it easier to find relevant information. The consistent styling aligns with the website’s overall aesthetic, ensuring a seamless experience. A </a:t>
            </a:r>
            <a:r>
              <a:rPr lang="en-GB" dirty="0" err="1"/>
              <a:t>centered</a:t>
            </a:r>
            <a:r>
              <a:rPr lang="en-GB" dirty="0"/>
              <a:t> layout keeps the section structured, while dark mode compatibility enhances readability across different lighting conditions.</a:t>
            </a:r>
          </a:p>
        </p:txBody>
      </p:sp>
      <p:sp>
        <p:nvSpPr>
          <p:cNvPr id="4" name="Slide Number Placeholder 3"/>
          <p:cNvSpPr>
            <a:spLocks noGrp="1"/>
          </p:cNvSpPr>
          <p:nvPr>
            <p:ph type="sldNum" sz="quarter" idx="5"/>
          </p:nvPr>
        </p:nvSpPr>
        <p:spPr/>
        <p:txBody>
          <a:bodyPr/>
          <a:lstStyle/>
          <a:p>
            <a:fld id="{9F4E6292-AA4D-40A9-9791-B76C98E34DC7}" type="slidenum">
              <a:rPr lang="en-GB" smtClean="0"/>
              <a:t>8</a:t>
            </a:fld>
            <a:endParaRPr lang="en-GB"/>
          </a:p>
        </p:txBody>
      </p:sp>
    </p:spTree>
    <p:extLst>
      <p:ext uri="{BB962C8B-B14F-4D97-AF65-F5344CB8AC3E}">
        <p14:creationId xmlns:p14="http://schemas.microsoft.com/office/powerpoint/2010/main" val="2242309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map is fully interactive, allowing users to zoom and move for better navigation. A custom marker featuring the website’s logo highlights the store’s exact location, making it easy to identify. The design remains minimalist, keeping the focus on functionality.</a:t>
            </a:r>
          </a:p>
        </p:txBody>
      </p:sp>
      <p:sp>
        <p:nvSpPr>
          <p:cNvPr id="4" name="Slide Number Placeholder 3"/>
          <p:cNvSpPr>
            <a:spLocks noGrp="1"/>
          </p:cNvSpPr>
          <p:nvPr>
            <p:ph type="sldNum" sz="quarter" idx="5"/>
          </p:nvPr>
        </p:nvSpPr>
        <p:spPr/>
        <p:txBody>
          <a:bodyPr/>
          <a:lstStyle/>
          <a:p>
            <a:fld id="{9F4E6292-AA4D-40A9-9791-B76C98E34DC7}" type="slidenum">
              <a:rPr lang="en-GB" smtClean="0"/>
              <a:t>9</a:t>
            </a:fld>
            <a:endParaRPr lang="en-GB"/>
          </a:p>
        </p:txBody>
      </p:sp>
    </p:spTree>
    <p:extLst>
      <p:ext uri="{BB962C8B-B14F-4D97-AF65-F5344CB8AC3E}">
        <p14:creationId xmlns:p14="http://schemas.microsoft.com/office/powerpoint/2010/main" val="2371149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23/02/2025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23/02/2025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23/02/2025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23/02/2025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23/02/2025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23/02/2025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House of Perfumes</a:t>
            </a:r>
          </a:p>
        </p:txBody>
      </p:sp>
      <p:sp>
        <p:nvSpPr>
          <p:cNvPr id="3" name="Subtitle 2"/>
          <p:cNvSpPr>
            <a:spLocks noGrp="1"/>
          </p:cNvSpPr>
          <p:nvPr>
            <p:ph type="subTitle" idx="1"/>
          </p:nvPr>
        </p:nvSpPr>
        <p:spPr/>
        <p:txBody>
          <a:bodyPr/>
          <a:lstStyle/>
          <a:p>
            <a:r>
              <a:rPr lang="en-GB" dirty="0"/>
              <a:t> Ria Herwadkar</a:t>
            </a:r>
          </a:p>
          <a:p>
            <a:r>
              <a:rPr lang="en-GB" dirty="0"/>
              <a:t>L39773396</a:t>
            </a:r>
          </a:p>
          <a:p>
            <a:endParaRPr lang="en-GB"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E6E3-132B-83D8-B767-ABE5F0FEE18B}"/>
              </a:ext>
            </a:extLst>
          </p:cNvPr>
          <p:cNvSpPr>
            <a:spLocks noGrp="1"/>
          </p:cNvSpPr>
          <p:nvPr>
            <p:ph type="title"/>
          </p:nvPr>
        </p:nvSpPr>
        <p:spPr/>
        <p:txBody>
          <a:bodyPr/>
          <a:lstStyle/>
          <a:p>
            <a:r>
              <a:rPr lang="en-GB" dirty="0"/>
              <a:t>Login Form</a:t>
            </a:r>
          </a:p>
        </p:txBody>
      </p:sp>
      <p:pic>
        <p:nvPicPr>
          <p:cNvPr id="7" name="Picture 6">
            <a:extLst>
              <a:ext uri="{FF2B5EF4-FFF2-40B4-BE49-F238E27FC236}">
                <a16:creationId xmlns:a16="http://schemas.microsoft.com/office/drawing/2014/main" id="{1EA89688-A79A-B723-47C1-A1F2F8B909A6}"/>
              </a:ext>
            </a:extLst>
          </p:cNvPr>
          <p:cNvPicPr>
            <a:picLocks noChangeAspect="1"/>
          </p:cNvPicPr>
          <p:nvPr/>
        </p:nvPicPr>
        <p:blipFill>
          <a:blip r:embed="rId3"/>
          <a:stretch>
            <a:fillRect/>
          </a:stretch>
        </p:blipFill>
        <p:spPr>
          <a:xfrm>
            <a:off x="8405751" y="68263"/>
            <a:ext cx="2654135" cy="4884738"/>
          </a:xfrm>
          <a:prstGeom prst="rect">
            <a:avLst/>
          </a:prstGeom>
        </p:spPr>
      </p:pic>
      <p:sp>
        <p:nvSpPr>
          <p:cNvPr id="8" name="TextBox 7">
            <a:extLst>
              <a:ext uri="{FF2B5EF4-FFF2-40B4-BE49-F238E27FC236}">
                <a16:creationId xmlns:a16="http://schemas.microsoft.com/office/drawing/2014/main" id="{FF38D0F6-DF33-525B-3A67-978E9BE54181}"/>
              </a:ext>
            </a:extLst>
          </p:cNvPr>
          <p:cNvSpPr txBox="1"/>
          <p:nvPr/>
        </p:nvSpPr>
        <p:spPr>
          <a:xfrm>
            <a:off x="838200" y="1894114"/>
            <a:ext cx="6368143" cy="2308324"/>
          </a:xfrm>
          <a:prstGeom prst="rect">
            <a:avLst/>
          </a:prstGeom>
          <a:noFill/>
        </p:spPr>
        <p:txBody>
          <a:bodyPr wrap="square" rtlCol="0">
            <a:spAutoFit/>
          </a:bodyPr>
          <a:lstStyle/>
          <a:p>
            <a:r>
              <a:rPr lang="en-GB" dirty="0"/>
              <a:t>Minimalist Layout: Keeps the focus on logging in.</a:t>
            </a:r>
          </a:p>
          <a:p>
            <a:r>
              <a:rPr lang="en-GB" dirty="0"/>
              <a:t>Blurred Background Effect: Enhances readability while maintaining a modern aesthetic.</a:t>
            </a:r>
          </a:p>
          <a:p>
            <a:r>
              <a:rPr lang="en-GB" dirty="0" err="1"/>
              <a:t>Centered</a:t>
            </a:r>
            <a:r>
              <a:rPr lang="en-GB" dirty="0"/>
              <a:t> Form: Ensures a structured and balanced look.</a:t>
            </a:r>
          </a:p>
          <a:p>
            <a:r>
              <a:rPr lang="en-GB" dirty="0"/>
              <a:t>Protected Password: Improves security without affecting design clarity.</a:t>
            </a:r>
          </a:p>
          <a:p>
            <a:r>
              <a:rPr lang="en-GB" dirty="0"/>
              <a:t>Small Footer: Reduces unnecessary elements to keep the design clean</a:t>
            </a:r>
          </a:p>
        </p:txBody>
      </p:sp>
      <p:pic>
        <p:nvPicPr>
          <p:cNvPr id="3" name="Picture 2">
            <a:extLst>
              <a:ext uri="{FF2B5EF4-FFF2-40B4-BE49-F238E27FC236}">
                <a16:creationId xmlns:a16="http://schemas.microsoft.com/office/drawing/2014/main" id="{6594EE08-7343-AE33-608D-D351D7C18A5E}"/>
              </a:ext>
            </a:extLst>
          </p:cNvPr>
          <p:cNvPicPr>
            <a:picLocks noChangeAspect="1"/>
          </p:cNvPicPr>
          <p:nvPr/>
        </p:nvPicPr>
        <p:blipFill>
          <a:blip r:embed="rId4"/>
          <a:stretch>
            <a:fillRect/>
          </a:stretch>
        </p:blipFill>
        <p:spPr>
          <a:xfrm>
            <a:off x="7206343" y="5156427"/>
            <a:ext cx="4459092" cy="497361"/>
          </a:xfrm>
          <a:prstGeom prst="rect">
            <a:avLst/>
          </a:prstGeom>
        </p:spPr>
      </p:pic>
    </p:spTree>
    <p:extLst>
      <p:ext uri="{BB962C8B-B14F-4D97-AF65-F5344CB8AC3E}">
        <p14:creationId xmlns:p14="http://schemas.microsoft.com/office/powerpoint/2010/main" val="29385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C37B-7435-31CA-0A67-F46123780E8D}"/>
              </a:ext>
            </a:extLst>
          </p:cNvPr>
          <p:cNvSpPr>
            <a:spLocks noGrp="1"/>
          </p:cNvSpPr>
          <p:nvPr>
            <p:ph type="title"/>
          </p:nvPr>
        </p:nvSpPr>
        <p:spPr/>
        <p:txBody>
          <a:bodyPr/>
          <a:lstStyle/>
          <a:p>
            <a:r>
              <a:rPr lang="en-GB" dirty="0"/>
              <a:t>Register Form</a:t>
            </a:r>
          </a:p>
        </p:txBody>
      </p:sp>
      <p:pic>
        <p:nvPicPr>
          <p:cNvPr id="7" name="Picture 6">
            <a:extLst>
              <a:ext uri="{FF2B5EF4-FFF2-40B4-BE49-F238E27FC236}">
                <a16:creationId xmlns:a16="http://schemas.microsoft.com/office/drawing/2014/main" id="{DCFF8A87-D230-F5DE-2E10-78D1F2A097EF}"/>
              </a:ext>
            </a:extLst>
          </p:cNvPr>
          <p:cNvPicPr>
            <a:picLocks noChangeAspect="1"/>
          </p:cNvPicPr>
          <p:nvPr/>
        </p:nvPicPr>
        <p:blipFill>
          <a:blip r:embed="rId3"/>
          <a:stretch>
            <a:fillRect/>
          </a:stretch>
        </p:blipFill>
        <p:spPr>
          <a:xfrm>
            <a:off x="8045079" y="365125"/>
            <a:ext cx="2884178" cy="5994307"/>
          </a:xfrm>
          <a:prstGeom prst="rect">
            <a:avLst/>
          </a:prstGeom>
        </p:spPr>
      </p:pic>
      <p:sp>
        <p:nvSpPr>
          <p:cNvPr id="10" name="TextBox 9">
            <a:extLst>
              <a:ext uri="{FF2B5EF4-FFF2-40B4-BE49-F238E27FC236}">
                <a16:creationId xmlns:a16="http://schemas.microsoft.com/office/drawing/2014/main" id="{755BC373-FFDB-2CAA-2DA4-18A7960D12BA}"/>
              </a:ext>
            </a:extLst>
          </p:cNvPr>
          <p:cNvSpPr txBox="1"/>
          <p:nvPr/>
        </p:nvSpPr>
        <p:spPr>
          <a:xfrm>
            <a:off x="674914" y="1690688"/>
            <a:ext cx="5987143" cy="3416320"/>
          </a:xfrm>
          <a:prstGeom prst="rect">
            <a:avLst/>
          </a:prstGeom>
          <a:noFill/>
        </p:spPr>
        <p:txBody>
          <a:bodyPr wrap="square" rtlCol="0">
            <a:spAutoFit/>
          </a:bodyPr>
          <a:lstStyle/>
          <a:p>
            <a:r>
              <a:rPr lang="en-GB" dirty="0"/>
              <a:t>Structured &amp; Balanced Layout: Keeps fields organized for readability.</a:t>
            </a:r>
          </a:p>
          <a:p>
            <a:r>
              <a:rPr lang="en-GB" dirty="0"/>
              <a:t>Blurred Background Effect: Improves focus on the form while maintaining aesthetics.</a:t>
            </a:r>
          </a:p>
          <a:p>
            <a:r>
              <a:rPr lang="en-GB" dirty="0"/>
              <a:t>Consistent Input Field Styling: Creates a uniform and professional look.</a:t>
            </a:r>
          </a:p>
          <a:p>
            <a:r>
              <a:rPr lang="en-GB" dirty="0"/>
              <a:t>Password &amp; Confirm Password Fields: Ensures clarity in form completion.</a:t>
            </a:r>
          </a:p>
          <a:p>
            <a:r>
              <a:rPr lang="en-GB" dirty="0"/>
              <a:t>Spacing Between Fields: Prevents clutter and enhances readability.</a:t>
            </a:r>
          </a:p>
          <a:p>
            <a:r>
              <a:rPr lang="en-GB" dirty="0"/>
              <a:t>Minimal Footer: Maintains focus on the registration process.</a:t>
            </a:r>
          </a:p>
        </p:txBody>
      </p:sp>
    </p:spTree>
    <p:extLst>
      <p:ext uri="{BB962C8B-B14F-4D97-AF65-F5344CB8AC3E}">
        <p14:creationId xmlns:p14="http://schemas.microsoft.com/office/powerpoint/2010/main" val="2525696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57CF-6114-5EFC-2771-F0A3E725101D}"/>
              </a:ext>
            </a:extLst>
          </p:cNvPr>
          <p:cNvSpPr>
            <a:spLocks noGrp="1"/>
          </p:cNvSpPr>
          <p:nvPr>
            <p:ph type="title"/>
          </p:nvPr>
        </p:nvSpPr>
        <p:spPr/>
        <p:txBody>
          <a:bodyPr/>
          <a:lstStyle/>
          <a:p>
            <a:r>
              <a:rPr lang="en-GB" dirty="0"/>
              <a:t>Introduction</a:t>
            </a:r>
          </a:p>
        </p:txBody>
      </p:sp>
      <p:pic>
        <p:nvPicPr>
          <p:cNvPr id="1026" name="Picture 2" descr="A logo of a flower&#10;&#10;Description automatically generated">
            <a:extLst>
              <a:ext uri="{FF2B5EF4-FFF2-40B4-BE49-F238E27FC236}">
                <a16:creationId xmlns:a16="http://schemas.microsoft.com/office/drawing/2014/main" id="{1E115E45-45A5-A185-2AA4-70066984F5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405213" y="166660"/>
            <a:ext cx="1524028" cy="15240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blue background with orange flowers&#10;&#10;Description automatically generated">
            <a:extLst>
              <a:ext uri="{FF2B5EF4-FFF2-40B4-BE49-F238E27FC236}">
                <a16:creationId xmlns:a16="http://schemas.microsoft.com/office/drawing/2014/main" id="{F237B582-CF9E-808F-1C36-51E5609743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966" y="1991269"/>
            <a:ext cx="5567034" cy="31318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 group of squares with different colors&#10;&#10;AI-generated content may be incorrect.">
            <a:extLst>
              <a:ext uri="{FF2B5EF4-FFF2-40B4-BE49-F238E27FC236}">
                <a16:creationId xmlns:a16="http://schemas.microsoft.com/office/drawing/2014/main" id="{C9840249-E305-B3B7-9797-97139B6AC0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608677"/>
            <a:ext cx="3897039" cy="3897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8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557C-1EAF-3501-7F58-109B0FD32794}"/>
              </a:ext>
            </a:extLst>
          </p:cNvPr>
          <p:cNvSpPr>
            <a:spLocks noGrp="1"/>
          </p:cNvSpPr>
          <p:nvPr>
            <p:ph type="title"/>
          </p:nvPr>
        </p:nvSpPr>
        <p:spPr>
          <a:xfrm>
            <a:off x="498379" y="288403"/>
            <a:ext cx="10515600" cy="1325563"/>
          </a:xfrm>
        </p:spPr>
        <p:txBody>
          <a:bodyPr/>
          <a:lstStyle/>
          <a:p>
            <a:r>
              <a:rPr lang="en-GB" dirty="0"/>
              <a:t>Home page</a:t>
            </a:r>
          </a:p>
        </p:txBody>
      </p:sp>
      <p:pic>
        <p:nvPicPr>
          <p:cNvPr id="7" name="Content Placeholder 6">
            <a:extLst>
              <a:ext uri="{FF2B5EF4-FFF2-40B4-BE49-F238E27FC236}">
                <a16:creationId xmlns:a16="http://schemas.microsoft.com/office/drawing/2014/main" id="{36FBBBCD-67E5-BF88-9BC6-65D94931FBAF}"/>
              </a:ext>
            </a:extLst>
          </p:cNvPr>
          <p:cNvPicPr>
            <a:picLocks noGrp="1" noChangeAspect="1"/>
          </p:cNvPicPr>
          <p:nvPr>
            <p:ph idx="1"/>
          </p:nvPr>
        </p:nvPicPr>
        <p:blipFill>
          <a:blip r:embed="rId3"/>
          <a:stretch>
            <a:fillRect/>
          </a:stretch>
        </p:blipFill>
        <p:spPr>
          <a:xfrm>
            <a:off x="8414825" y="684066"/>
            <a:ext cx="3629781" cy="4955630"/>
          </a:xfrm>
        </p:spPr>
      </p:pic>
      <p:pic>
        <p:nvPicPr>
          <p:cNvPr id="10" name="Picture 9">
            <a:extLst>
              <a:ext uri="{FF2B5EF4-FFF2-40B4-BE49-F238E27FC236}">
                <a16:creationId xmlns:a16="http://schemas.microsoft.com/office/drawing/2014/main" id="{DB38731B-03CC-714C-8234-D8CD26ABD4EA}"/>
              </a:ext>
            </a:extLst>
          </p:cNvPr>
          <p:cNvPicPr>
            <a:picLocks noChangeAspect="1"/>
          </p:cNvPicPr>
          <p:nvPr/>
        </p:nvPicPr>
        <p:blipFill>
          <a:blip r:embed="rId4"/>
          <a:stretch>
            <a:fillRect/>
          </a:stretch>
        </p:blipFill>
        <p:spPr>
          <a:xfrm>
            <a:off x="5382133" y="684066"/>
            <a:ext cx="2800682" cy="4955630"/>
          </a:xfrm>
          <a:prstGeom prst="rect">
            <a:avLst/>
          </a:prstGeom>
        </p:spPr>
      </p:pic>
      <p:pic>
        <p:nvPicPr>
          <p:cNvPr id="12" name="Picture 11">
            <a:extLst>
              <a:ext uri="{FF2B5EF4-FFF2-40B4-BE49-F238E27FC236}">
                <a16:creationId xmlns:a16="http://schemas.microsoft.com/office/drawing/2014/main" id="{4E7F7980-B4C7-42DA-28A3-E89424BA4F7A}"/>
              </a:ext>
            </a:extLst>
          </p:cNvPr>
          <p:cNvPicPr>
            <a:picLocks noChangeAspect="1"/>
          </p:cNvPicPr>
          <p:nvPr/>
        </p:nvPicPr>
        <p:blipFill>
          <a:blip r:embed="rId5"/>
          <a:stretch>
            <a:fillRect/>
          </a:stretch>
        </p:blipFill>
        <p:spPr>
          <a:xfrm>
            <a:off x="5502728" y="5824742"/>
            <a:ext cx="6362263" cy="698383"/>
          </a:xfrm>
          <a:prstGeom prst="rect">
            <a:avLst/>
          </a:prstGeom>
        </p:spPr>
      </p:pic>
    </p:spTree>
    <p:extLst>
      <p:ext uri="{BB962C8B-B14F-4D97-AF65-F5344CB8AC3E}">
        <p14:creationId xmlns:p14="http://schemas.microsoft.com/office/powerpoint/2010/main" val="3086584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ECE5F-DF6D-4B5B-AAED-E6D19F070176}"/>
              </a:ext>
            </a:extLst>
          </p:cNvPr>
          <p:cNvSpPr>
            <a:spLocks noGrp="1"/>
          </p:cNvSpPr>
          <p:nvPr>
            <p:ph type="title"/>
          </p:nvPr>
        </p:nvSpPr>
        <p:spPr/>
        <p:txBody>
          <a:bodyPr/>
          <a:lstStyle/>
          <a:p>
            <a:r>
              <a:rPr lang="en-GB" dirty="0"/>
              <a:t>Product Listings</a:t>
            </a:r>
          </a:p>
        </p:txBody>
      </p:sp>
      <p:pic>
        <p:nvPicPr>
          <p:cNvPr id="5" name="Content Placeholder 4">
            <a:extLst>
              <a:ext uri="{FF2B5EF4-FFF2-40B4-BE49-F238E27FC236}">
                <a16:creationId xmlns:a16="http://schemas.microsoft.com/office/drawing/2014/main" id="{48E5EA02-98A4-3959-F328-9BF6992833AF}"/>
              </a:ext>
            </a:extLst>
          </p:cNvPr>
          <p:cNvPicPr>
            <a:picLocks noGrp="1" noChangeAspect="1"/>
          </p:cNvPicPr>
          <p:nvPr>
            <p:ph idx="1"/>
          </p:nvPr>
        </p:nvPicPr>
        <p:blipFill>
          <a:blip r:embed="rId3"/>
          <a:stretch>
            <a:fillRect/>
          </a:stretch>
        </p:blipFill>
        <p:spPr>
          <a:xfrm>
            <a:off x="151036" y="3742266"/>
            <a:ext cx="3836755" cy="2373419"/>
          </a:xfrm>
        </p:spPr>
      </p:pic>
      <p:pic>
        <p:nvPicPr>
          <p:cNvPr id="11" name="Picture 10">
            <a:extLst>
              <a:ext uri="{FF2B5EF4-FFF2-40B4-BE49-F238E27FC236}">
                <a16:creationId xmlns:a16="http://schemas.microsoft.com/office/drawing/2014/main" id="{185C8DCC-2E17-17BA-25F9-7E9EA0B2D76C}"/>
              </a:ext>
            </a:extLst>
          </p:cNvPr>
          <p:cNvPicPr>
            <a:picLocks noChangeAspect="1"/>
          </p:cNvPicPr>
          <p:nvPr/>
        </p:nvPicPr>
        <p:blipFill>
          <a:blip r:embed="rId4"/>
          <a:stretch>
            <a:fillRect/>
          </a:stretch>
        </p:blipFill>
        <p:spPr>
          <a:xfrm>
            <a:off x="4136072" y="3742267"/>
            <a:ext cx="3948694" cy="2373418"/>
          </a:xfrm>
          <a:prstGeom prst="rect">
            <a:avLst/>
          </a:prstGeom>
        </p:spPr>
      </p:pic>
      <p:pic>
        <p:nvPicPr>
          <p:cNvPr id="13" name="Picture 12">
            <a:extLst>
              <a:ext uri="{FF2B5EF4-FFF2-40B4-BE49-F238E27FC236}">
                <a16:creationId xmlns:a16="http://schemas.microsoft.com/office/drawing/2014/main" id="{88B057E6-3C65-ED45-ACA0-D2A50B4C8336}"/>
              </a:ext>
            </a:extLst>
          </p:cNvPr>
          <p:cNvPicPr>
            <a:picLocks noChangeAspect="1"/>
          </p:cNvPicPr>
          <p:nvPr/>
        </p:nvPicPr>
        <p:blipFill>
          <a:blip r:embed="rId5"/>
          <a:stretch>
            <a:fillRect/>
          </a:stretch>
        </p:blipFill>
        <p:spPr>
          <a:xfrm>
            <a:off x="8204210" y="3742267"/>
            <a:ext cx="3948633" cy="2373418"/>
          </a:xfrm>
          <a:prstGeom prst="rect">
            <a:avLst/>
          </a:prstGeom>
        </p:spPr>
      </p:pic>
    </p:spTree>
    <p:extLst>
      <p:ext uri="{BB962C8B-B14F-4D97-AF65-F5344CB8AC3E}">
        <p14:creationId xmlns:p14="http://schemas.microsoft.com/office/powerpoint/2010/main" val="164010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00D6C-10A0-7AF4-4DF4-1CAED8E50D06}"/>
              </a:ext>
            </a:extLst>
          </p:cNvPr>
          <p:cNvSpPr>
            <a:spLocks noGrp="1"/>
          </p:cNvSpPr>
          <p:nvPr>
            <p:ph type="title"/>
          </p:nvPr>
        </p:nvSpPr>
        <p:spPr/>
        <p:txBody>
          <a:bodyPr/>
          <a:lstStyle/>
          <a:p>
            <a:r>
              <a:rPr lang="en-GB" dirty="0"/>
              <a:t>Product Individual Page</a:t>
            </a:r>
          </a:p>
        </p:txBody>
      </p:sp>
      <p:pic>
        <p:nvPicPr>
          <p:cNvPr id="4" name="Picture 3">
            <a:extLst>
              <a:ext uri="{FF2B5EF4-FFF2-40B4-BE49-F238E27FC236}">
                <a16:creationId xmlns:a16="http://schemas.microsoft.com/office/drawing/2014/main" id="{5A1C3EB7-9A23-AF28-540F-66272AB29D73}"/>
              </a:ext>
            </a:extLst>
          </p:cNvPr>
          <p:cNvPicPr>
            <a:picLocks noChangeAspect="1"/>
          </p:cNvPicPr>
          <p:nvPr/>
        </p:nvPicPr>
        <p:blipFill>
          <a:blip r:embed="rId3"/>
          <a:stretch>
            <a:fillRect/>
          </a:stretch>
        </p:blipFill>
        <p:spPr>
          <a:xfrm>
            <a:off x="6258193" y="4449364"/>
            <a:ext cx="4947418" cy="2319637"/>
          </a:xfrm>
          <a:prstGeom prst="rect">
            <a:avLst/>
          </a:prstGeom>
        </p:spPr>
      </p:pic>
      <p:pic>
        <p:nvPicPr>
          <p:cNvPr id="9" name="Picture 8">
            <a:extLst>
              <a:ext uri="{FF2B5EF4-FFF2-40B4-BE49-F238E27FC236}">
                <a16:creationId xmlns:a16="http://schemas.microsoft.com/office/drawing/2014/main" id="{0ECEC315-76AE-10EF-7A62-8B3F3FF47B1E}"/>
              </a:ext>
            </a:extLst>
          </p:cNvPr>
          <p:cNvPicPr>
            <a:picLocks noChangeAspect="1"/>
          </p:cNvPicPr>
          <p:nvPr/>
        </p:nvPicPr>
        <p:blipFill>
          <a:blip r:embed="rId4"/>
          <a:stretch>
            <a:fillRect/>
          </a:stretch>
        </p:blipFill>
        <p:spPr>
          <a:xfrm>
            <a:off x="6258193" y="1816957"/>
            <a:ext cx="4696988" cy="2506138"/>
          </a:xfrm>
          <a:prstGeom prst="rect">
            <a:avLst/>
          </a:prstGeom>
        </p:spPr>
      </p:pic>
    </p:spTree>
    <p:extLst>
      <p:ext uri="{BB962C8B-B14F-4D97-AF65-F5344CB8AC3E}">
        <p14:creationId xmlns:p14="http://schemas.microsoft.com/office/powerpoint/2010/main" val="408459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FC5C-A13C-A0D8-047F-A74D3A3C4EFB}"/>
              </a:ext>
            </a:extLst>
          </p:cNvPr>
          <p:cNvSpPr>
            <a:spLocks noGrp="1"/>
          </p:cNvSpPr>
          <p:nvPr>
            <p:ph type="title"/>
          </p:nvPr>
        </p:nvSpPr>
        <p:spPr/>
        <p:txBody>
          <a:bodyPr/>
          <a:lstStyle/>
          <a:p>
            <a:r>
              <a:rPr lang="en-GB" dirty="0"/>
              <a:t>Cart</a:t>
            </a:r>
          </a:p>
        </p:txBody>
      </p:sp>
      <p:pic>
        <p:nvPicPr>
          <p:cNvPr id="5" name="Content Placeholder 4">
            <a:extLst>
              <a:ext uri="{FF2B5EF4-FFF2-40B4-BE49-F238E27FC236}">
                <a16:creationId xmlns:a16="http://schemas.microsoft.com/office/drawing/2014/main" id="{BF5A991B-90BD-C5D9-F5A9-5A32127E3572}"/>
              </a:ext>
            </a:extLst>
          </p:cNvPr>
          <p:cNvPicPr>
            <a:picLocks noGrp="1" noChangeAspect="1"/>
          </p:cNvPicPr>
          <p:nvPr>
            <p:ph idx="1"/>
          </p:nvPr>
        </p:nvPicPr>
        <p:blipFill>
          <a:blip r:embed="rId3"/>
          <a:stretch>
            <a:fillRect/>
          </a:stretch>
        </p:blipFill>
        <p:spPr>
          <a:xfrm>
            <a:off x="838200" y="3669383"/>
            <a:ext cx="7615796" cy="2823492"/>
          </a:xfrm>
        </p:spPr>
      </p:pic>
    </p:spTree>
    <p:extLst>
      <p:ext uri="{BB962C8B-B14F-4D97-AF65-F5344CB8AC3E}">
        <p14:creationId xmlns:p14="http://schemas.microsoft.com/office/powerpoint/2010/main" val="3280548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A3B7-DA66-860F-DD18-328093CD0DD4}"/>
              </a:ext>
            </a:extLst>
          </p:cNvPr>
          <p:cNvSpPr>
            <a:spLocks noGrp="1"/>
          </p:cNvSpPr>
          <p:nvPr>
            <p:ph type="title"/>
          </p:nvPr>
        </p:nvSpPr>
        <p:spPr/>
        <p:txBody>
          <a:bodyPr/>
          <a:lstStyle/>
          <a:p>
            <a:r>
              <a:rPr lang="en-GB" dirty="0"/>
              <a:t>Contact Us Form</a:t>
            </a:r>
          </a:p>
        </p:txBody>
      </p:sp>
      <p:pic>
        <p:nvPicPr>
          <p:cNvPr id="5" name="Content Placeholder 4">
            <a:extLst>
              <a:ext uri="{FF2B5EF4-FFF2-40B4-BE49-F238E27FC236}">
                <a16:creationId xmlns:a16="http://schemas.microsoft.com/office/drawing/2014/main" id="{61669E69-2D36-99A9-AF97-04EE9E053EB1}"/>
              </a:ext>
            </a:extLst>
          </p:cNvPr>
          <p:cNvPicPr>
            <a:picLocks noGrp="1" noChangeAspect="1"/>
          </p:cNvPicPr>
          <p:nvPr>
            <p:ph idx="1"/>
          </p:nvPr>
        </p:nvPicPr>
        <p:blipFill>
          <a:blip r:embed="rId3"/>
          <a:stretch>
            <a:fillRect/>
          </a:stretch>
        </p:blipFill>
        <p:spPr>
          <a:xfrm>
            <a:off x="6401978" y="818159"/>
            <a:ext cx="4951822" cy="5674716"/>
          </a:xfrm>
        </p:spPr>
      </p:pic>
      <p:sp>
        <p:nvSpPr>
          <p:cNvPr id="6" name="TextBox 5">
            <a:extLst>
              <a:ext uri="{FF2B5EF4-FFF2-40B4-BE49-F238E27FC236}">
                <a16:creationId xmlns:a16="http://schemas.microsoft.com/office/drawing/2014/main" id="{3405A7D3-24D1-06A6-4529-F25FBE533CFC}"/>
              </a:ext>
            </a:extLst>
          </p:cNvPr>
          <p:cNvSpPr txBox="1"/>
          <p:nvPr/>
        </p:nvSpPr>
        <p:spPr>
          <a:xfrm>
            <a:off x="838200" y="1690688"/>
            <a:ext cx="4951822" cy="3416320"/>
          </a:xfrm>
          <a:prstGeom prst="rect">
            <a:avLst/>
          </a:prstGeom>
          <a:noFill/>
        </p:spPr>
        <p:txBody>
          <a:bodyPr wrap="square" rtlCol="0">
            <a:spAutoFit/>
          </a:bodyPr>
          <a:lstStyle/>
          <a:p>
            <a:r>
              <a:rPr lang="en-GB" dirty="0"/>
              <a:t>Minimalist Design: Keeps the form clean and easy to read.</a:t>
            </a:r>
          </a:p>
          <a:p>
            <a:r>
              <a:rPr lang="en-GB" dirty="0" err="1"/>
              <a:t>Centered</a:t>
            </a:r>
            <a:r>
              <a:rPr lang="en-GB" dirty="0"/>
              <a:t> Layout: Draws focus to the form, making it the main point of interaction.</a:t>
            </a:r>
          </a:p>
          <a:p>
            <a:r>
              <a:rPr lang="en-GB" dirty="0"/>
              <a:t>Soft Background Contrast: Ensures readability while maintaining aesthetics.</a:t>
            </a:r>
          </a:p>
          <a:p>
            <a:r>
              <a:rPr lang="en-GB" dirty="0"/>
              <a:t>Clear Field Labels: Helps users understand where to input their details.</a:t>
            </a:r>
          </a:p>
          <a:p>
            <a:r>
              <a:rPr lang="en-GB" dirty="0"/>
              <a:t>Consistent Button Styling: Matches the overall website design for visual cohesion.</a:t>
            </a:r>
          </a:p>
          <a:p>
            <a:r>
              <a:rPr lang="en-GB" dirty="0"/>
              <a:t>Spacing Between Elements: Prevents a cluttered appearance and improves usability.</a:t>
            </a:r>
          </a:p>
        </p:txBody>
      </p:sp>
    </p:spTree>
    <p:extLst>
      <p:ext uri="{BB962C8B-B14F-4D97-AF65-F5344CB8AC3E}">
        <p14:creationId xmlns:p14="http://schemas.microsoft.com/office/powerpoint/2010/main" val="1475316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258B-994B-E224-526C-9AD378DBAC01}"/>
              </a:ext>
            </a:extLst>
          </p:cNvPr>
          <p:cNvSpPr>
            <a:spLocks noGrp="1"/>
          </p:cNvSpPr>
          <p:nvPr>
            <p:ph type="title"/>
          </p:nvPr>
        </p:nvSpPr>
        <p:spPr/>
        <p:txBody>
          <a:bodyPr/>
          <a:lstStyle/>
          <a:p>
            <a:r>
              <a:rPr lang="en-GB" dirty="0"/>
              <a:t>FAQ</a:t>
            </a:r>
          </a:p>
        </p:txBody>
      </p:sp>
      <p:pic>
        <p:nvPicPr>
          <p:cNvPr id="5" name="Content Placeholder 4">
            <a:extLst>
              <a:ext uri="{FF2B5EF4-FFF2-40B4-BE49-F238E27FC236}">
                <a16:creationId xmlns:a16="http://schemas.microsoft.com/office/drawing/2014/main" id="{E3B56105-30B9-4B4D-B0E0-6A5156D88958}"/>
              </a:ext>
            </a:extLst>
          </p:cNvPr>
          <p:cNvPicPr>
            <a:picLocks noGrp="1" noChangeAspect="1"/>
          </p:cNvPicPr>
          <p:nvPr>
            <p:ph idx="1"/>
          </p:nvPr>
        </p:nvPicPr>
        <p:blipFill>
          <a:blip r:embed="rId3"/>
          <a:stretch>
            <a:fillRect/>
          </a:stretch>
        </p:blipFill>
        <p:spPr>
          <a:xfrm>
            <a:off x="5505872" y="1690688"/>
            <a:ext cx="6026896" cy="3873326"/>
          </a:xfrm>
        </p:spPr>
      </p:pic>
      <p:sp>
        <p:nvSpPr>
          <p:cNvPr id="6" name="TextBox 5">
            <a:extLst>
              <a:ext uri="{FF2B5EF4-FFF2-40B4-BE49-F238E27FC236}">
                <a16:creationId xmlns:a16="http://schemas.microsoft.com/office/drawing/2014/main" id="{15288463-B04A-9638-63AB-D86C3CC7AC8D}"/>
              </a:ext>
            </a:extLst>
          </p:cNvPr>
          <p:cNvSpPr txBox="1"/>
          <p:nvPr/>
        </p:nvSpPr>
        <p:spPr>
          <a:xfrm>
            <a:off x="631371" y="1690688"/>
            <a:ext cx="4267200" cy="2308324"/>
          </a:xfrm>
          <a:prstGeom prst="rect">
            <a:avLst/>
          </a:prstGeom>
          <a:noFill/>
        </p:spPr>
        <p:txBody>
          <a:bodyPr wrap="square" rtlCol="0">
            <a:spAutoFit/>
          </a:bodyPr>
          <a:lstStyle/>
          <a:p>
            <a:r>
              <a:rPr lang="en-GB" dirty="0"/>
              <a:t>Accordion Format: Keeps the page clean and organized by collapsing answers.</a:t>
            </a:r>
          </a:p>
          <a:p>
            <a:r>
              <a:rPr lang="en-GB" dirty="0"/>
              <a:t>Expandable Questions: Allows users to access only the information they need.</a:t>
            </a:r>
          </a:p>
          <a:p>
            <a:r>
              <a:rPr lang="en-GB" dirty="0"/>
              <a:t>Consistent Styling: Matches the rest of the website’s design for cohesion.</a:t>
            </a:r>
          </a:p>
          <a:p>
            <a:r>
              <a:rPr lang="en-GB" dirty="0" err="1"/>
              <a:t>Centered</a:t>
            </a:r>
            <a:r>
              <a:rPr lang="en-GB" dirty="0"/>
              <a:t> Layout: Ensures a balanced and structured appearance.</a:t>
            </a:r>
          </a:p>
        </p:txBody>
      </p:sp>
    </p:spTree>
    <p:extLst>
      <p:ext uri="{BB962C8B-B14F-4D97-AF65-F5344CB8AC3E}">
        <p14:creationId xmlns:p14="http://schemas.microsoft.com/office/powerpoint/2010/main" val="372477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60B9-F253-861B-D7FA-C9BB38DA1549}"/>
              </a:ext>
            </a:extLst>
          </p:cNvPr>
          <p:cNvSpPr>
            <a:spLocks noGrp="1"/>
          </p:cNvSpPr>
          <p:nvPr>
            <p:ph type="title"/>
          </p:nvPr>
        </p:nvSpPr>
        <p:spPr/>
        <p:txBody>
          <a:bodyPr/>
          <a:lstStyle/>
          <a:p>
            <a:r>
              <a:rPr lang="en-GB" dirty="0"/>
              <a:t>Interactive Map</a:t>
            </a:r>
          </a:p>
        </p:txBody>
      </p:sp>
      <p:pic>
        <p:nvPicPr>
          <p:cNvPr id="7" name="Picture 6">
            <a:extLst>
              <a:ext uri="{FF2B5EF4-FFF2-40B4-BE49-F238E27FC236}">
                <a16:creationId xmlns:a16="http://schemas.microsoft.com/office/drawing/2014/main" id="{2BE7692E-5030-8656-BBBD-411D931DC49F}"/>
              </a:ext>
            </a:extLst>
          </p:cNvPr>
          <p:cNvPicPr>
            <a:picLocks noChangeAspect="1"/>
          </p:cNvPicPr>
          <p:nvPr/>
        </p:nvPicPr>
        <p:blipFill>
          <a:blip r:embed="rId3"/>
          <a:stretch>
            <a:fillRect/>
          </a:stretch>
        </p:blipFill>
        <p:spPr>
          <a:xfrm>
            <a:off x="7108822" y="1445960"/>
            <a:ext cx="4244978" cy="5122620"/>
          </a:xfrm>
          <a:prstGeom prst="rect">
            <a:avLst/>
          </a:prstGeom>
        </p:spPr>
      </p:pic>
      <p:sp>
        <p:nvSpPr>
          <p:cNvPr id="13" name="TextBox 12">
            <a:extLst>
              <a:ext uri="{FF2B5EF4-FFF2-40B4-BE49-F238E27FC236}">
                <a16:creationId xmlns:a16="http://schemas.microsoft.com/office/drawing/2014/main" id="{FA7810CA-BB4D-0E97-3A0E-9942D4DD69F9}"/>
              </a:ext>
            </a:extLst>
          </p:cNvPr>
          <p:cNvSpPr txBox="1"/>
          <p:nvPr/>
        </p:nvSpPr>
        <p:spPr>
          <a:xfrm>
            <a:off x="674914" y="1690688"/>
            <a:ext cx="5812972" cy="1754326"/>
          </a:xfrm>
          <a:prstGeom prst="rect">
            <a:avLst/>
          </a:prstGeom>
          <a:noFill/>
        </p:spPr>
        <p:txBody>
          <a:bodyPr wrap="square" rtlCol="0">
            <a:spAutoFit/>
          </a:bodyPr>
          <a:lstStyle/>
          <a:p>
            <a:r>
              <a:rPr lang="en-GB" dirty="0"/>
              <a:t>Interactive Map: Allows users to zoom and move the map for better navigation.</a:t>
            </a:r>
          </a:p>
          <a:p>
            <a:r>
              <a:rPr lang="en-GB" dirty="0"/>
              <a:t>Custom Marker: Highlights the store’s exact location for clear identification.</a:t>
            </a:r>
          </a:p>
          <a:p>
            <a:r>
              <a:rPr lang="en-GB" dirty="0"/>
              <a:t>Minimalist Design: Keeps the focus on usability without unnecessary distractions.</a:t>
            </a:r>
          </a:p>
        </p:txBody>
      </p:sp>
    </p:spTree>
    <p:extLst>
      <p:ext uri="{BB962C8B-B14F-4D97-AF65-F5344CB8AC3E}">
        <p14:creationId xmlns:p14="http://schemas.microsoft.com/office/powerpoint/2010/main" val="3307129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273</TotalTime>
  <Words>1577</Words>
  <Application>Microsoft Office PowerPoint</Application>
  <PresentationFormat>Widescreen</PresentationFormat>
  <Paragraphs>76</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House of Perfumes</vt:lpstr>
      <vt:lpstr>Introduction</vt:lpstr>
      <vt:lpstr>Home page</vt:lpstr>
      <vt:lpstr>Product Listings</vt:lpstr>
      <vt:lpstr>Product Individual Page</vt:lpstr>
      <vt:lpstr>Cart</vt:lpstr>
      <vt:lpstr>Contact Us Form</vt:lpstr>
      <vt:lpstr>FAQ</vt:lpstr>
      <vt:lpstr>Interactive Map</vt:lpstr>
      <vt:lpstr>Login Form</vt:lpstr>
      <vt:lpstr>Register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 Herwadkar</dc:creator>
  <cp:lastModifiedBy>Ria Herwadkar</cp:lastModifiedBy>
  <cp:revision>3</cp:revision>
  <dcterms:created xsi:type="dcterms:W3CDTF">2025-02-09T14:10:59Z</dcterms:created>
  <dcterms:modified xsi:type="dcterms:W3CDTF">2025-02-23T15:08:23Z</dcterms:modified>
</cp:coreProperties>
</file>