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469226" y="5826373"/>
            <a:ext cx="4424311" cy="33439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6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16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668654" y="5075723"/>
            <a:ext cx="842508" cy="36114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966683" y="4217459"/>
            <a:ext cx="1727479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8" name="모서리가 둥근 직사각형"/>
          <p:cNvSpPr/>
          <p:nvPr/>
        </p:nvSpPr>
        <p:spPr>
          <a:xfrm>
            <a:off x="4852008" y="1008354"/>
            <a:ext cx="872782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로그인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9" name="모서리가 둥근 직사각형"/>
          <p:cNvSpPr/>
          <p:nvPr/>
        </p:nvSpPr>
        <p:spPr>
          <a:xfrm>
            <a:off x="5796612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여행후기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/>
          <p:nvPr/>
        </p:nvSpPr>
        <p:spPr>
          <a:xfrm>
            <a:off x="6751525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고객 센터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/>
          <p:nvPr/>
        </p:nvSpPr>
        <p:spPr>
          <a:xfrm>
            <a:off x="7706438" y="1008355"/>
            <a:ext cx="1302807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마이페이지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cxnSp>
        <p:nvCxnSpPr>
          <p:cNvPr id="25" name="선 24"/>
          <p:cNvCxnSpPr/>
          <p:nvPr/>
        </p:nvCxnSpPr>
        <p:spPr>
          <a:xfrm>
            <a:off x="190499" y="1584809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460130" y="2545793"/>
              <a:ext cx="4439415" cy="39137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2177856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36" name="순서도: 대체 처리 35"/>
          <p:cNvSpPr/>
          <p:nvPr/>
        </p:nvSpPr>
        <p:spPr>
          <a:xfrm>
            <a:off x="2578183" y="4777808"/>
            <a:ext cx="1963802" cy="40951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한컴 말랑말랑 Bold"/>
                <a:ea typeface="한컴 말랑말랑 Bold"/>
              </a:rPr>
              <a:t>자세히 보기</a:t>
            </a:r>
            <a:endParaRPr lang="ko-KR" altLang="en-US" sz="23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126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2025-04-25T06:25:31.093</dcterms:modified>
  <cp:revision>273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