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2025-04-25T06:06:06.402</dcterms:modified>
  <cp:revision>227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