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73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32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</a:p>
          <a:p>
            <a:pPr lvl="0">
              <a:defRPr/>
            </a:pPr>
            <a:r>
              <a:rPr lang="ko-KR" altLang="en-US"/>
              <a:t>둘째 목차</a:t>
            </a:r>
          </a:p>
          <a:p>
            <a:pPr lvl="0">
              <a:defRPr/>
            </a:pPr>
            <a:r>
              <a:rPr lang="ko-KR" altLang="en-US"/>
              <a:t>셋째 목차</a:t>
            </a:r>
          </a:p>
          <a:p>
            <a:pPr lvl="0">
              <a:defRPr/>
            </a:pPr>
            <a:r>
              <a:rPr lang="ko-KR" altLang="en-US"/>
              <a:t>넷째 목차</a:t>
            </a:r>
          </a:p>
          <a:p>
            <a:pPr lvl="0">
              <a:defRPr/>
            </a:pPr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8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39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7828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/>
          <p:cNvGrpSpPr/>
          <p:nvPr/>
        </p:nvGrpSpPr>
        <p:grpSpPr>
          <a:xfrm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0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40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</a:t>
            </a:r>
            <a:r>
              <a:rPr kumimoji="1" lang="ko-KR" altLang="en-US" sz="4000" b="1" dirty="0" err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사이트맵</a:t>
            </a:r>
            <a:r>
              <a:rPr kumimoji="1" lang="ko-KR" altLang="en-US" sz="40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 구성</a:t>
            </a:r>
            <a:endParaRPr lang="ko-KR" altLang="en-US" sz="4000" dirty="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7668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5882"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그룹 32"/>
          <p:cNvGrpSpPr/>
          <p:nvPr/>
        </p:nvGrpSpPr>
        <p:grpSpPr>
          <a:xfrm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9563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011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532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06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533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904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58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 dirty="0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/>
              <a:t>ㄹㄹ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856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lstStyle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691</Words>
  <Application>Microsoft Office PowerPoint</Application>
  <PresentationFormat>와이드스크린</PresentationFormat>
  <Paragraphs>305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HY울릉도B</vt:lpstr>
      <vt:lpstr>한컴 말랑말랑 Bold</vt:lpstr>
      <vt:lpstr>한컴 말랑말랑 Regular</vt:lpstr>
      <vt:lpstr>Arial</vt:lpstr>
      <vt:lpstr>Calibri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sjdkd</dc:creator>
  <cp:lastModifiedBy>mglee</cp:lastModifiedBy>
  <cp:revision>200</cp:revision>
  <dcterms:created xsi:type="dcterms:W3CDTF">2025-04-24T11:44:01Z</dcterms:created>
  <dcterms:modified xsi:type="dcterms:W3CDTF">2025-04-25T05:37:10Z</dcterms:modified>
  <cp:version>13.0.0.2151</cp:version>
</cp:coreProperties>
</file>