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  <a:endParaRPr lang="ko-KR" altLang="en-US" sz="5400" b="1" spc="-80">
              <a:latin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  <a:endParaRPr kumimoji="1" lang="ko-KR" altLang="en-US" sz="2400" b="1" spc="-50"/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628174" y="5787909"/>
            <a:ext cx="4104822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735329" y="5075723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  <a:endParaRPr lang="ko-KR" altLang="en-US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  <a:endParaRPr lang="en-US" altLang="ko-KR" b="1">
              <a:latin typeface="한컴 말랑말랑 Bold"/>
              <a:ea typeface="한컴 말랑말랑 Bold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5097652" y="4210549"/>
            <a:ext cx="1502474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  <a:endParaRPr lang="en-US" altLang="ko-KR" sz="44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39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1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 rot="0"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  <a:endParaRPr lang="ko-KR" altLang="en-US" sz="10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  <a:endParaRPr lang="ko-KR" altLang="en-US" sz="2600" b="1">
              <a:latin typeface="한컴 말랑말랑 Bold"/>
              <a:ea typeface="한컴 말랑말랑 Bold"/>
            </a:endParaRP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  <a:endParaRPr lang="ko-KR" altLang="en-US" sz="2600" b="1">
              <a:solidFill>
                <a:srgbClr val="009eff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2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/>
                <a:gridCol w="6158002"/>
              </a:tblGrid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  <a:endParaRPr lang="ko-KR" altLang="en-US" sz="22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  <a:endParaRPr lang="ko-KR" altLang="en-US" sz="1500" b="1">
              <a:solidFill>
                <a:schemeClr val="lt1"/>
              </a:solidFill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613070" y="2559475"/>
              <a:ext cx="4104822" cy="391369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  <a:endParaRPr lang="ko-KR" altLang="en-US" sz="20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1576367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2692483" y="4813149"/>
              <a:ext cx="1195365" cy="33883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>
                  <a:latin typeface="한컴 말랑말랑 Bold"/>
                  <a:ea typeface="한컴 말랑말랑 Bold"/>
                </a:rPr>
                <a:t>자세히 보기</a:t>
              </a:r>
              <a:endParaRPr lang="ko-KR" altLang="en-US" sz="1600">
                <a:latin typeface="한컴 말랑말랑 Bold"/>
                <a:ea typeface="한컴 말랑말랑 Bold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  <a:endParaRPr lang="ko-KR" altLang="en-US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화면 슬라이드 쇼(4:3)</ep:PresentationFormat>
  <ep:Paragraphs>121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2025-04-24T11:44:01.948</dcterms:created>
  <dc:creator>sjdkd</dc:creator>
  <cp:lastModifiedBy>sjdkd</cp:lastModifiedBy>
  <dcterms:modified xsi:type="dcterms:W3CDTF">2025-04-25T06:10:34.689</dcterms:modified>
  <cp:revision>231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