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4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46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  <a:endParaRPr lang="ko-KR" altLang="en-US" sz="16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121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2025-04-25T05:41:02.420</dcterms:modified>
  <cp:revision>208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