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4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41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1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2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121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2025-04-25T06:01:19.101</dcterms:modified>
  <cp:revision>215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