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8" name="모서리가 둥근 직사각형"/>
          <p:cNvSpPr/>
          <p:nvPr/>
        </p:nvSpPr>
        <p:spPr>
          <a:xfrm>
            <a:off x="4852008" y="1008354"/>
            <a:ext cx="872782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로그인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9" name="모서리가 둥근 직사각형"/>
          <p:cNvSpPr/>
          <p:nvPr/>
        </p:nvSpPr>
        <p:spPr>
          <a:xfrm>
            <a:off x="5796612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여행후기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/>
          <p:nvPr/>
        </p:nvSpPr>
        <p:spPr>
          <a:xfrm>
            <a:off x="6751525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고객 센터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/>
          <p:nvPr/>
        </p:nvSpPr>
        <p:spPr>
          <a:xfrm>
            <a:off x="7706438" y="1008355"/>
            <a:ext cx="1302807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마이페이지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cxnSp>
        <p:nvCxnSpPr>
          <p:cNvPr id="25" name="선 24"/>
          <p:cNvCxnSpPr/>
          <p:nvPr/>
        </p:nvCxnSpPr>
        <p:spPr>
          <a:xfrm>
            <a:off x="190499" y="1584809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125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2025-04-25T06:14:43.536</dcterms:modified>
  <cp:revision>253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