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74" r:id="rId5"/>
    <p:sldId id="275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128" y="9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8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8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8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6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</a:p>
          </p:txBody>
        </p:sp>
      </p:grpSp>
      <p:cxnSp>
        <p:nvCxnSpPr>
          <p:cNvPr id="25" name="선 24"/>
          <p:cNvCxnSpPr/>
          <p:nvPr/>
        </p:nvCxnSpPr>
        <p:spPr>
          <a:xfrm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6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</a:p>
          </p:txBody>
        </p:sp>
      </p:grpSp>
      <p:cxnSp>
        <p:nvCxnSpPr>
          <p:cNvPr id="25" name="선 24"/>
          <p:cNvCxnSpPr/>
          <p:nvPr/>
        </p:nvCxnSpPr>
        <p:spPr>
          <a:xfrm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6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여행후기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 맛집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전이면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8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와이드스크린</PresentationFormat>
  <Paragraphs>355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HY울릉도B</vt:lpstr>
      <vt:lpstr>한컴 말랑말랑 Bold</vt:lpstr>
      <vt:lpstr>한컴 말랑말랑 Regular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sjdkd</dc:creator>
  <cp:lastModifiedBy>mglee</cp:lastModifiedBy>
  <cp:revision>199</cp:revision>
  <dcterms:created xsi:type="dcterms:W3CDTF">2025-04-24T11:44:01Z</dcterms:created>
  <dcterms:modified xsi:type="dcterms:W3CDTF">2025-04-25T05:21:06Z</dcterms:modified>
  <cp:version>13.0.0.2151</cp:version>
</cp:coreProperties>
</file>