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73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A19AC023-856A-467E-8526-3A3E5D2CDECB}" styleName="Normal Style 2 - Accent 3">
    <a:tblBg>
      <a:effectRef idx="1">
        <a:schemeClr val="dk1"/>
      </a:effectRef>
    </a:tblBg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10000"/>
              <a:satMod val="53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30000"/>
              <a:satMod val="33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20000"/>
              <a:satMod val="73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>
              <a:alpha val="90000"/>
              <a:satMod val="150000"/>
            </a:schemeClr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>
              <a:alpha val="50000"/>
              <a:satMod val="630000"/>
            </a:schemeClr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>
              <a:shade val="50000"/>
              <a:satMod val="230000"/>
            </a:schemeClr>
          </a:solidFill>
        </a:fill>
      </a:tcStyle>
    </a:firstRow>
  </a:tblStyle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  <a:tblStyle styleId="{F77BBAD0-2FD1-4BB3-BED5-B7D4590D3504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TxStyle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accent3"/>
      </a:tcTxStyle>
      <a:tcStyle>
        <a:tcBdr>
          <a:top>
            <a:ln w="6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accent3">
          <a:shade val="40000"/>
        </a:schemeClr>
      </a:tcTxStyle>
      <a:tcStyle>
        <a:tcBdr/>
        <a:fill>
          <a:solidFill>
            <a:schemeClr val="accent3">
              <a:alpha val="40000"/>
            </a:schemeClr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5"/>
        <p:guide pos="3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presProps" Target="presProps.xml"  /><Relationship Id="rId17" Type="http://schemas.openxmlformats.org/officeDocument/2006/relationships/viewProps" Target="viewProps.xml"  /><Relationship Id="rId18" Type="http://schemas.openxmlformats.org/officeDocument/2006/relationships/theme" Target="theme/theme1.xml"  /><Relationship Id="rId19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428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0973383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40A130E-E3B8-4EBE-931F-81B26B8448AA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800C6A38-4290-41DD-B95C-4155372FD4A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CA348888-F454-4AD2-BA62-3AF29D9807C0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>
              <a:defRPr/>
            </a:pPr>
            <a:r>
              <a:rPr lang="ko-KR" altLang="en-US"/>
              <a:t>첫째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둘째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셋째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넷째 목차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6FEC12-A4C9-4837-AF94-AD867782C04C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957F84A3-4F29-4053-ACFD-1BAF2D3F140C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953836A-82A3-4C8B-9D31-CD724F3673ED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D2EBAF6-36D0-4DD8-B695-D4C1B37E35D6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60728D28-603B-4EFC-80F8-17E5E9107035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A27A1F4E-0809-4239-8034-C38E431DAF92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E0DA496-7307-4E8B-88DE-CB97B48BAB6F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>
              <a:defRPr/>
            </a:pPr>
            <a:r>
              <a:rPr lang="ko-KR" altLang="en-US"/>
              <a:t>표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8721E90-850C-410B-8B89-8394F580CFDA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ko-KR" altLang="en-US"/>
              <a:t>그림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5ACE7E28-9336-4363-8674-B91477D8F243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  <p:transition xmlns:mc="http://schemas.openxmlformats.org/markup-compatibility/2006" xmlns:hp="http://schemas.haansoft.com/office/presentation/8.0" mc:Ignorable="hp" hp:hslDur="500"/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ko-KR" altLang="en-US"/>
              <a:pPr lvl="0">
                <a:defRPr/>
              </a:pPr>
              <a:t>2025-04-24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9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.jpeg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Relationship Id="rId3" Type="http://schemas.openxmlformats.org/officeDocument/2006/relationships/image" Target="../media/image8.png"  /><Relationship Id="rId4" Type="http://schemas.openxmlformats.org/officeDocument/2006/relationships/image" Target="../media/image8.png"  /><Relationship Id="rId5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10" Type="http://schemas.openxmlformats.org/officeDocument/2006/relationships/image" Target="../media/image15.png"  /><Relationship Id="rId2" Type="http://schemas.openxmlformats.org/officeDocument/2006/relationships/slideLayout" Target="../slideLayouts/slideLayout3.xml"  /><Relationship Id="rId3" Type="http://schemas.openxmlformats.org/officeDocument/2006/relationships/image" Target="../media/image9.png"  /><Relationship Id="rId4" Type="http://schemas.openxmlformats.org/officeDocument/2006/relationships/image" Target="../media/image10.png"  /><Relationship Id="rId5" Type="http://schemas.openxmlformats.org/officeDocument/2006/relationships/image" Target="../media/image11.png"  /><Relationship Id="rId6" Type="http://schemas.openxmlformats.org/officeDocument/2006/relationships/image" Target="../media/image12.png"  /><Relationship Id="rId7" Type="http://schemas.openxmlformats.org/officeDocument/2006/relationships/image" Target="../media/image13.png"  /><Relationship Id="rId8" Type="http://schemas.openxmlformats.org/officeDocument/2006/relationships/image" Target="../media/image14.png"  /><Relationship Id="rId9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6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7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/>
          <p:nvPr/>
        </p:nvSpPr>
        <p:spPr>
          <a:xfrm>
            <a:off x="1764834" y="2573918"/>
            <a:ext cx="8647890" cy="98541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>
            <a:lvl1pPr marL="0" indent="0" algn="ctr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 kumimoji="0" sz="44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 sz="5400" b="1" spc="-80">
                <a:solidFill>
                  <a:schemeClr val="accent1"/>
                </a:solidFill>
                <a:latin typeface="+mj-ea"/>
              </a:rPr>
              <a:t>여행 </a:t>
            </a:r>
            <a:r>
              <a:rPr lang="ko-KR" altLang="en-US" sz="5400" b="1" spc="-80">
                <a:latin typeface="+mj-ea"/>
              </a:rPr>
              <a:t>화면 설계서</a:t>
            </a:r>
            <a:endParaRPr lang="ko-KR" altLang="en-US" sz="5400" b="1" spc="-80">
              <a:latin typeface="+mj-ea"/>
            </a:endParaRPr>
          </a:p>
        </p:txBody>
      </p:sp>
      <p:sp>
        <p:nvSpPr>
          <p:cNvPr id="7" name="TextBox 2"/>
          <p:cNvSpPr txBox="1"/>
          <p:nvPr/>
        </p:nvSpPr>
        <p:spPr>
          <a:xfrm>
            <a:off x="1764834" y="4020987"/>
            <a:ext cx="8662332" cy="461665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 algn="ctr">
              <a:defRPr/>
            </a:pPr>
            <a:r>
              <a:rPr kumimoji="1" lang="ko-KR" altLang="en-US" sz="2400" b="1" spc="-50"/>
              <a:t>여행 플래너 웹 사이트</a:t>
            </a:r>
            <a:endParaRPr kumimoji="1" lang="ko-KR" altLang="en-US" sz="2400" b="1" spc="-50"/>
          </a:p>
        </p:txBody>
      </p:sp>
      <p:sp>
        <p:nvSpPr>
          <p:cNvPr id="8" name="TextBox 3"/>
          <p:cNvSpPr txBox="1"/>
          <p:nvPr/>
        </p:nvSpPr>
        <p:spPr>
          <a:xfrm>
            <a:off x="1764834" y="4584719"/>
            <a:ext cx="8662332" cy="338554"/>
          </a:xfrm>
          <a:prstGeom prst="rect">
            <a:avLst/>
          </a:prstGeom>
          <a:noFill/>
        </p:spPr>
        <p:txBody>
          <a:bodyPr wrap="square">
            <a:norm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tx1"/>
                </a:solidFill>
              </a:defRPr>
            </a:lvl1pPr>
          </a:lstStyle>
          <a:p>
            <a:pPr lvl="0" algn="ctr">
              <a:defRPr/>
            </a:pPr>
            <a:r>
              <a:rPr kumimoji="1" lang="en-US" altLang="ko-KR" sz="1600" spc="-50">
                <a:solidFill>
                  <a:schemeClr val="tx1">
                    <a:alpha val="50000"/>
                  </a:schemeClr>
                </a:solidFill>
                <a:latin typeface="+mj-ea"/>
                <a:ea typeface="+mj-ea"/>
              </a:rPr>
              <a:t>2502110390</a:t>
            </a:r>
            <a:r>
              <a:rPr kumimoji="1" lang="ko-KR" altLang="en-US" sz="1600" spc="-50">
                <a:solidFill>
                  <a:schemeClr val="tx1">
                    <a:alpha val="50000"/>
                  </a:schemeClr>
                </a:solidFill>
                <a:latin typeface="+mj-ea"/>
                <a:ea typeface="+mj-ea"/>
              </a:rPr>
              <a:t> 이민겸</a:t>
            </a:r>
            <a:endParaRPr kumimoji="1" lang="ko-KR" altLang="en-US" sz="1600" spc="-50">
              <a:solidFill>
                <a:schemeClr val="tx1">
                  <a:alpha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4327112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예산 계획</a:t>
            </a:r>
            <a:endParaRPr kumimoji="1" lang="ko-KR" altLang="en-US" sz="36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6" name="그림 5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7" name="순서도: 대체 처리 6"/>
          <p:cNvSpPr/>
          <p:nvPr/>
        </p:nvSpPr>
        <p:spPr>
          <a:xfrm>
            <a:off x="2447214" y="3068955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2613070" y="2380351"/>
            <a:ext cx="4104822" cy="391900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 b="1">
                <a:latin typeface="한컴 말랑말랑 Bold"/>
                <a:ea typeface="한컴 말랑말랑 Bold"/>
              </a:rPr>
              <a:t>항목별 비용 입력 및 자동 합산</a:t>
            </a:r>
            <a:endParaRPr lang="ko-KR" altLang="en-US" sz="2000" b="1">
              <a:latin typeface="한컴 말랑말랑 Bold"/>
              <a:ea typeface="한컴 말랑말랑 Bold"/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2628174" y="5787909"/>
            <a:ext cx="4104822" cy="391911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 b="1">
                <a:latin typeface="한컴 말랑말랑 Bold"/>
                <a:ea typeface="한컴 말랑말랑 Bold"/>
              </a:rPr>
              <a:t>숙박/식사/교통 등 세부 항목 관리 가능</a:t>
            </a:r>
            <a:endParaRPr lang="ko-KR" altLang="en-US" sz="2000" b="1">
              <a:latin typeface="한컴 말랑말랑 Bold"/>
              <a:ea typeface="한컴 말랑말랑 Bold"/>
            </a:endParaRPr>
          </a:p>
        </p:txBody>
      </p:sp>
      <p:sp>
        <p:nvSpPr>
          <p:cNvPr id="13" name="가로 글상자 12"/>
          <p:cNvSpPr txBox="1"/>
          <p:nvPr/>
        </p:nvSpPr>
        <p:spPr>
          <a:xfrm>
            <a:off x="2790098" y="4964281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저녁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4" name="가로 글상자 13"/>
          <p:cNvSpPr txBox="1"/>
          <p:nvPr/>
        </p:nvSpPr>
        <p:spPr>
          <a:xfrm>
            <a:off x="2790098" y="4526608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5" name="가로 글상자 14"/>
          <p:cNvSpPr txBox="1"/>
          <p:nvPr/>
        </p:nvSpPr>
        <p:spPr>
          <a:xfrm>
            <a:off x="2790098" y="4041309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6" name="가로 글상자 15"/>
          <p:cNvSpPr txBox="1"/>
          <p:nvPr/>
        </p:nvSpPr>
        <p:spPr>
          <a:xfrm>
            <a:off x="2790098" y="5373380"/>
            <a:ext cx="711540" cy="35876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합계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3213602" y="1877906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0" name="모서리가 둥근 직사각형"/>
          <p:cNvSpPr>
            <a:spLocks noChangeAspect="1"/>
          </p:cNvSpPr>
          <p:nvPr/>
        </p:nvSpPr>
        <p:spPr>
          <a:xfrm>
            <a:off x="2790098" y="243228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1" name="모서리가 둥근 직사각형"/>
          <p:cNvSpPr>
            <a:spLocks noChangeAspect="1"/>
          </p:cNvSpPr>
          <p:nvPr/>
        </p:nvSpPr>
        <p:spPr>
          <a:xfrm>
            <a:off x="2290147" y="452660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2" name="모서리가 둥근 직사각형"/>
          <p:cNvSpPr>
            <a:spLocks noChangeAspect="1"/>
          </p:cNvSpPr>
          <p:nvPr/>
        </p:nvSpPr>
        <p:spPr>
          <a:xfrm>
            <a:off x="2290147" y="501137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3" name="모서리가 둥근 직사각형"/>
          <p:cNvSpPr>
            <a:spLocks noChangeAspect="1"/>
          </p:cNvSpPr>
          <p:nvPr/>
        </p:nvSpPr>
        <p:spPr>
          <a:xfrm>
            <a:off x="2290147" y="407617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4" name="모서리가 둥근 직사각형"/>
          <p:cNvSpPr>
            <a:spLocks noChangeAspect="1"/>
          </p:cNvSpPr>
          <p:nvPr/>
        </p:nvSpPr>
        <p:spPr>
          <a:xfrm>
            <a:off x="2290147" y="5461815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25" name="표 24"/>
          <p:cNvGraphicFramePr>
            <a:graphicFrameLocks noGrp="1"/>
          </p:cNvGraphicFramePr>
          <p:nvPr/>
        </p:nvGraphicFramePr>
        <p:xfrm>
          <a:off x="9235714" y="1378270"/>
          <a:ext cx="2859813" cy="4734874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1</a:t>
                      </a:r>
                      <a:endParaRPr lang="en-US" altLang="ko-KR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예산 계획</a:t>
                      </a: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2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항목별 비용 입력 및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자동 합산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3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오전 합계 금액 제공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4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오후 합계 금액 제공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5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  <a:p>
                      <a:pPr lvl="0" algn="ctr">
                        <a:defRPr/>
                      </a:pP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저녁 합계 금액 제공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6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숙박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식사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교통 등 세부 항목 관리 기능 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문구 작성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6" name="그룹 25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7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8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66982518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3430344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결과 요약 페이지</a:t>
            </a:r>
            <a:endParaRPr kumimoji="1" lang="ko-KR" altLang="en-US" sz="36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7" name="그림 6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11" name="가로 글상자 10"/>
          <p:cNvSpPr txBox="1"/>
          <p:nvPr/>
        </p:nvSpPr>
        <p:spPr>
          <a:xfrm>
            <a:off x="2735329" y="5075723"/>
            <a:ext cx="711540" cy="35876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합계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2" name="순서도: 대체 처리 11"/>
          <p:cNvSpPr/>
          <p:nvPr/>
        </p:nvSpPr>
        <p:spPr>
          <a:xfrm>
            <a:off x="2447214" y="3173730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sp>
        <p:nvSpPr>
          <p:cNvPr id="14" name="모서리가 둥근 직사각형"/>
          <p:cNvSpPr>
            <a:spLocks noChangeAspect="1"/>
          </p:cNvSpPr>
          <p:nvPr/>
        </p:nvSpPr>
        <p:spPr>
          <a:xfrm>
            <a:off x="2735329" y="194517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5" name="모서리가 둥근 직사각형"/>
          <p:cNvSpPr>
            <a:spLocks noChangeAspect="1"/>
          </p:cNvSpPr>
          <p:nvPr/>
        </p:nvSpPr>
        <p:spPr>
          <a:xfrm>
            <a:off x="2611791" y="242094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6" name="모서리가 둥근 직사각형"/>
          <p:cNvSpPr>
            <a:spLocks noChangeAspect="1"/>
          </p:cNvSpPr>
          <p:nvPr/>
        </p:nvSpPr>
        <p:spPr>
          <a:xfrm>
            <a:off x="2290147" y="421527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7" name="모서리가 둥근 직사각형"/>
          <p:cNvSpPr>
            <a:spLocks noChangeAspect="1"/>
          </p:cNvSpPr>
          <p:nvPr/>
        </p:nvSpPr>
        <p:spPr>
          <a:xfrm>
            <a:off x="2290147" y="4648105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8" name="모서리가 둥근 직사각형"/>
          <p:cNvSpPr>
            <a:spLocks noChangeAspect="1"/>
          </p:cNvSpPr>
          <p:nvPr/>
        </p:nvSpPr>
        <p:spPr>
          <a:xfrm>
            <a:off x="2290147" y="378245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2290147" y="508093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20" name="표 19"/>
          <p:cNvGraphicFramePr>
            <a:graphicFrameLocks noGrp="1"/>
          </p:cNvGraphicFramePr>
          <p:nvPr/>
        </p:nvGraphicFramePr>
        <p:xfrm>
          <a:off x="9235714" y="1363983"/>
          <a:ext cx="2859813" cy="4734874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1</a:t>
                      </a:r>
                      <a:endParaRPr lang="en-US" altLang="ko-KR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결과 요약 페이지</a:t>
                      </a: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2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최종 일정 보기 및 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저장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공유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3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()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시 스케줄 작성 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4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()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시 스케줄 작성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5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  <a:p>
                      <a:pPr lvl="0" algn="ctr">
                        <a:defRPr/>
                      </a:pP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()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시 스케줄 작성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6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합계 금액 산출 후 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PDF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 다운로드 및 공유 링크 생성 가능 문구 작성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1" name="그룹 20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2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3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2172707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863380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후기</a:t>
            </a:r>
            <a:r>
              <a:rPr kumimoji="1" lang="en-US" altLang="ko-KR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/</a:t>
            </a:r>
            <a:r>
              <a:rPr kumimoji="1" lang="ko-KR" altLang="en-US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커뮤니티</a:t>
            </a:r>
            <a:endParaRPr kumimoji="1" lang="ko-KR" altLang="en-US" sz="36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2574585" y="3730066"/>
            <a:ext cx="3521415" cy="362425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부산에서 힐링하기 좋은 일정이에요</a:t>
            </a:r>
            <a:r>
              <a:rPr lang="en-US" altLang="ko-KR" b="1">
                <a:latin typeface="한컴 말랑말랑 Bold"/>
                <a:ea typeface="한컴 말랑말랑 Bold"/>
              </a:rPr>
              <a:t>!</a:t>
            </a:r>
            <a:endParaRPr lang="en-US" altLang="ko-KR" b="1">
              <a:latin typeface="한컴 말랑말랑 Bold"/>
              <a:ea typeface="한컴 말랑말랑 Bold"/>
            </a:endParaRPr>
          </a:p>
        </p:txBody>
      </p:sp>
      <p:sp>
        <p:nvSpPr>
          <p:cNvPr id="8" name="순서도: 대체 처리 7"/>
          <p:cNvSpPr/>
          <p:nvPr/>
        </p:nvSpPr>
        <p:spPr>
          <a:xfrm>
            <a:off x="2721057" y="4859654"/>
            <a:ext cx="809976" cy="324326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5097652" y="4210549"/>
            <a:ext cx="1502474" cy="363779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일정 가져오기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1" name="모서리가 둥근 직사각형"/>
          <p:cNvSpPr>
            <a:spLocks noChangeAspect="1"/>
          </p:cNvSpPr>
          <p:nvPr/>
        </p:nvSpPr>
        <p:spPr>
          <a:xfrm>
            <a:off x="2721057" y="187713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2" name="모서리가 둥근 직사각형"/>
          <p:cNvSpPr>
            <a:spLocks noChangeAspect="1"/>
          </p:cNvSpPr>
          <p:nvPr/>
        </p:nvSpPr>
        <p:spPr>
          <a:xfrm>
            <a:off x="2434165" y="245358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3" name="모서리가 둥근 직사각형"/>
          <p:cNvSpPr>
            <a:spLocks noChangeAspect="1"/>
          </p:cNvSpPr>
          <p:nvPr/>
        </p:nvSpPr>
        <p:spPr>
          <a:xfrm>
            <a:off x="2290147" y="508093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4" name="모서리가 둥근 직사각형"/>
          <p:cNvSpPr>
            <a:spLocks noChangeAspect="1"/>
          </p:cNvSpPr>
          <p:nvPr/>
        </p:nvSpPr>
        <p:spPr>
          <a:xfrm>
            <a:off x="4536567" y="421054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5" name="모서리가 둥근 직사각형"/>
          <p:cNvSpPr>
            <a:spLocks noChangeAspect="1"/>
          </p:cNvSpPr>
          <p:nvPr/>
        </p:nvSpPr>
        <p:spPr>
          <a:xfrm>
            <a:off x="2286549" y="394847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/>
        </p:nvGraphicFramePr>
        <p:xfrm>
          <a:off x="9235714" y="1415015"/>
          <a:ext cx="2859813" cy="4589140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00483"/>
                <a:gridCol w="2259330"/>
              </a:tblGrid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1</a:t>
                      </a:r>
                      <a:endParaRPr lang="en-US" altLang="ko-KR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후기</a:t>
                      </a: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/</a:t>
                      </a: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커뮤니티 글 작성</a:t>
                      </a: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2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다른 사용자 후기 및 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일정 보기 창 버튼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3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다른 사용자 후기 밑 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좋아요 버튼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4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하단 일정 요약 설명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1782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5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  <a:p>
                      <a:pPr lvl="0" algn="ctr">
                        <a:defRPr/>
                      </a:pP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일정 가져오기 버튼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8" name="그룹 17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19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0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2882457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가로 글상자 1"/>
          <p:cNvSpPr txBox="1"/>
          <p:nvPr/>
        </p:nvSpPr>
        <p:spPr>
          <a:xfrm>
            <a:off x="4335292" y="3053596"/>
            <a:ext cx="3521415" cy="75080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4400" b="1">
                <a:latin typeface="한컴 말랑말랑 Bold"/>
                <a:ea typeface="한컴 말랑말랑 Bold"/>
              </a:rPr>
              <a:t>감사합니다</a:t>
            </a:r>
            <a:r>
              <a:rPr lang="en-US" altLang="ko-KR" sz="4400" b="1">
                <a:latin typeface="한컴 말랑말랑 Bold"/>
                <a:ea typeface="한컴 말랑말랑 Bold"/>
              </a:rPr>
              <a:t>!</a:t>
            </a:r>
            <a:endParaRPr lang="en-US" altLang="ko-KR" sz="4400" b="1">
              <a:latin typeface="한컴 말랑말랑 Bold"/>
              <a:ea typeface="한컴 말랑말랑 Bold"/>
            </a:endParaRPr>
          </a:p>
        </p:txBody>
      </p:sp>
    </p:spTree>
    <p:extLst>
      <p:ext uri="{BB962C8B-B14F-4D97-AF65-F5344CB8AC3E}">
        <p14:creationId xmlns:p14="http://schemas.microsoft.com/office/powerpoint/2010/main" val="3897572487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"/>
          <p:cNvGrpSpPr/>
          <p:nvPr/>
        </p:nvGrpSpPr>
        <p:grpSpPr>
          <a:xfrm rot="0">
            <a:off x="93924" y="632218"/>
            <a:ext cx="11134047" cy="6062907"/>
            <a:chOff x="93923" y="1275153"/>
            <a:chExt cx="9538971" cy="4833164"/>
          </a:xfrm>
        </p:grpSpPr>
        <p:cxnSp>
          <p:nvCxnSpPr>
            <p:cNvPr id="32" name="화살표 31"/>
            <p:cNvCxnSpPr>
              <a:stCxn id="2" idx="2"/>
              <a:endCxn id="6" idx="0"/>
            </p:cNvCxnSpPr>
            <p:nvPr/>
          </p:nvCxnSpPr>
          <p:spPr>
            <a:xfrm>
              <a:off x="3210937" y="1686375"/>
              <a:ext cx="2332450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모서리가 둥근 직사각형"/>
            <p:cNvSpPr/>
            <p:nvPr/>
          </p:nvSpPr>
          <p:spPr>
            <a:xfrm>
              <a:off x="2542574" y="1275153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로그인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3" name="모서리가 둥근 직사각형"/>
            <p:cNvSpPr/>
            <p:nvPr/>
          </p:nvSpPr>
          <p:spPr>
            <a:xfrm>
              <a:off x="202406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이메일 찾기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" name="모서리가 둥근 직사각형"/>
            <p:cNvSpPr/>
            <p:nvPr/>
          </p:nvSpPr>
          <p:spPr>
            <a:xfrm>
              <a:off x="1759946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비밀번호 찾기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" name="모서리가 둥근 직사각형"/>
            <p:cNvSpPr/>
            <p:nvPr/>
          </p:nvSpPr>
          <p:spPr>
            <a:xfrm>
              <a:off x="3317485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회원가입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6" name="모서리가 둥근 직사각형"/>
            <p:cNvSpPr/>
            <p:nvPr/>
          </p:nvSpPr>
          <p:spPr>
            <a:xfrm>
              <a:off x="4875024" y="2097156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메인화면</a:t>
              </a:r>
              <a:endParaRPr lang="en-US" altLang="ko-KR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27" name="모서리가 둥근 직사각형"/>
            <p:cNvSpPr/>
            <p:nvPr/>
          </p:nvSpPr>
          <p:spPr>
            <a:xfrm>
              <a:off x="4677442" y="2722448"/>
              <a:ext cx="173189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그룹 메인 대시보드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28" name="모서리가 둥근 직사각형"/>
            <p:cNvSpPr/>
            <p:nvPr/>
          </p:nvSpPr>
          <p:spPr>
            <a:xfrm>
              <a:off x="6630146" y="2722448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마이페이지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30" name="화살표 29"/>
            <p:cNvCxnSpPr>
              <a:stCxn id="6" idx="2"/>
              <a:endCxn id="27" idx="0"/>
            </p:cNvCxnSpPr>
            <p:nvPr/>
          </p:nvCxnSpPr>
          <p:spPr>
            <a:xfrm rot="16200000" flipH="1">
              <a:off x="5436351" y="2615412"/>
              <a:ext cx="214069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화살표 30"/>
            <p:cNvCxnSpPr>
              <a:stCxn id="2" idx="2"/>
              <a:endCxn id="5" idx="0"/>
            </p:cNvCxnSpPr>
            <p:nvPr/>
          </p:nvCxnSpPr>
          <p:spPr>
            <a:xfrm>
              <a:off x="3210937" y="1686375"/>
              <a:ext cx="774910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화살표 32"/>
            <p:cNvCxnSpPr>
              <a:stCxn id="2" idx="2"/>
              <a:endCxn id="4" idx="0"/>
            </p:cNvCxnSpPr>
            <p:nvPr/>
          </p:nvCxnSpPr>
          <p:spPr>
            <a:xfrm rot="10800000" flipV="1">
              <a:off x="2428309" y="1686375"/>
              <a:ext cx="782627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화살표 33"/>
            <p:cNvCxnSpPr>
              <a:stCxn id="2" idx="2"/>
              <a:endCxn id="3" idx="0"/>
            </p:cNvCxnSpPr>
            <p:nvPr/>
          </p:nvCxnSpPr>
          <p:spPr>
            <a:xfrm rot="10800000" flipV="1">
              <a:off x="870768" y="1686375"/>
              <a:ext cx="2340168" cy="41078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화살표 34"/>
            <p:cNvCxnSpPr>
              <a:stCxn id="27" idx="3"/>
              <a:endCxn id="28" idx="1"/>
            </p:cNvCxnSpPr>
            <p:nvPr/>
          </p:nvCxnSpPr>
          <p:spPr>
            <a:xfrm>
              <a:off x="6409332" y="2928059"/>
              <a:ext cx="22081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모서리가 둥근 직사각형"/>
            <p:cNvSpPr/>
            <p:nvPr/>
          </p:nvSpPr>
          <p:spPr>
            <a:xfrm>
              <a:off x="8187684" y="2409801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서비스 이용약관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38" name="모서리가 둥근 직사각형"/>
            <p:cNvSpPr/>
            <p:nvPr/>
          </p:nvSpPr>
          <p:spPr>
            <a:xfrm>
              <a:off x="8187684" y="3020439"/>
              <a:ext cx="1336726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계정 탈퇴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39" name="화살표 38"/>
            <p:cNvCxnSpPr>
              <a:stCxn id="28" idx="3"/>
              <a:endCxn id="37" idx="1"/>
            </p:cNvCxnSpPr>
            <p:nvPr/>
          </p:nvCxnSpPr>
          <p:spPr>
            <a:xfrm rot="5400000" flipH="1" flipV="1">
              <a:off x="7920954" y="2661329"/>
              <a:ext cx="312646" cy="220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화살표 39"/>
            <p:cNvCxnSpPr>
              <a:stCxn id="28" idx="3"/>
              <a:endCxn id="38" idx="1"/>
            </p:cNvCxnSpPr>
            <p:nvPr/>
          </p:nvCxnSpPr>
          <p:spPr>
            <a:xfrm rot="16200000" flipH="1">
              <a:off x="7928282" y="2966648"/>
              <a:ext cx="297991" cy="22081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모서리가 둥근 직사각형"/>
            <p:cNvSpPr/>
            <p:nvPr/>
          </p:nvSpPr>
          <p:spPr>
            <a:xfrm>
              <a:off x="550242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여행 스타일 선택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2" name="모서리가 둥근 직사각형"/>
            <p:cNvSpPr/>
            <p:nvPr/>
          </p:nvSpPr>
          <p:spPr>
            <a:xfrm>
              <a:off x="2045938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여행지 추천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3" name="모서리가 둥근 직사각형"/>
            <p:cNvSpPr/>
            <p:nvPr/>
          </p:nvSpPr>
          <p:spPr>
            <a:xfrm>
              <a:off x="3541634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일정 생성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4" name="모서리가 둥근 직사각형"/>
            <p:cNvSpPr/>
            <p:nvPr/>
          </p:nvSpPr>
          <p:spPr>
            <a:xfrm>
              <a:off x="5037328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예산 계획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5" name="모서리가 둥근 직사각형"/>
            <p:cNvSpPr/>
            <p:nvPr/>
          </p:nvSpPr>
          <p:spPr>
            <a:xfrm>
              <a:off x="6533023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결과 요약 페이지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47" name="모서리가 둥근 직사각형"/>
            <p:cNvSpPr/>
            <p:nvPr/>
          </p:nvSpPr>
          <p:spPr>
            <a:xfrm>
              <a:off x="8028717" y="3631077"/>
              <a:ext cx="1283650" cy="411222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후기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커뮤니티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6" name="모서리가 둥근 직사각형"/>
            <p:cNvSpPr/>
            <p:nvPr/>
          </p:nvSpPr>
          <p:spPr>
            <a:xfrm>
              <a:off x="93923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성향 설문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7" name="모서리가 둥근 직사각형"/>
            <p:cNvSpPr/>
            <p:nvPr/>
          </p:nvSpPr>
          <p:spPr>
            <a:xfrm>
              <a:off x="1589619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추천 결과 페이지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8" name="모서리가 둥근 직사각형"/>
            <p:cNvSpPr/>
            <p:nvPr/>
          </p:nvSpPr>
          <p:spPr>
            <a:xfrm>
              <a:off x="3085315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자동 일정 생성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59" name="모서리가 둥근 직사각형"/>
            <p:cNvSpPr/>
            <p:nvPr/>
          </p:nvSpPr>
          <p:spPr>
            <a:xfrm>
              <a:off x="4581009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비용 항목별 입력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60" name="모서리가 둥근 직사각형"/>
            <p:cNvSpPr/>
            <p:nvPr/>
          </p:nvSpPr>
          <p:spPr>
            <a:xfrm>
              <a:off x="6076704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최종 일정 보기 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&amp;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 저장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공유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61" name="모서리가 둥근 직사각형"/>
            <p:cNvSpPr/>
            <p:nvPr/>
          </p:nvSpPr>
          <p:spPr>
            <a:xfrm>
              <a:off x="7572398" y="4328166"/>
              <a:ext cx="1283650" cy="635574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다른 사용자 후기 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&amp;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일정 보기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64" name="화살표 63"/>
            <p:cNvCxnSpPr/>
            <p:nvPr/>
          </p:nvCxnSpPr>
          <p:spPr>
            <a:xfrm rot="16200000" flipH="1">
              <a:off x="2095839" y="4192560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화살표 64"/>
            <p:cNvCxnSpPr/>
            <p:nvPr/>
          </p:nvCxnSpPr>
          <p:spPr>
            <a:xfrm rot="16200000" flipH="1">
              <a:off x="3591534" y="4192560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화살표 65"/>
            <p:cNvCxnSpPr/>
            <p:nvPr/>
          </p:nvCxnSpPr>
          <p:spPr>
            <a:xfrm rot="16200000" flipH="1">
              <a:off x="5087230" y="4192562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화살표 66"/>
            <p:cNvCxnSpPr/>
            <p:nvPr/>
          </p:nvCxnSpPr>
          <p:spPr>
            <a:xfrm rot="16200000" flipH="1">
              <a:off x="6582925" y="4192561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화살표 67"/>
            <p:cNvCxnSpPr/>
            <p:nvPr/>
          </p:nvCxnSpPr>
          <p:spPr>
            <a:xfrm rot="16200000" flipH="1">
              <a:off x="8078620" y="4192561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모서리가 둥근 직사각형"/>
            <p:cNvSpPr/>
            <p:nvPr/>
          </p:nvSpPr>
          <p:spPr>
            <a:xfrm>
              <a:off x="870770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힐링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맛집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모험 등 선호 선택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2" name="모서리가 둥근 직사각형"/>
            <p:cNvSpPr/>
            <p:nvPr/>
          </p:nvSpPr>
          <p:spPr>
            <a:xfrm>
              <a:off x="2366466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설문 기반 여행지리스트 제공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3" name="모서리가 둥근 직사각형"/>
            <p:cNvSpPr/>
            <p:nvPr/>
          </p:nvSpPr>
          <p:spPr>
            <a:xfrm>
              <a:off x="3862161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추천 여행지 기준 일정 제안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4" name="모서리가 둥근 직사각형"/>
            <p:cNvSpPr/>
            <p:nvPr/>
          </p:nvSpPr>
          <p:spPr>
            <a:xfrm>
              <a:off x="5357855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숙박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식사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/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교통 등 예산 자동 합산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5" name="모서리가 둥근 직사각형"/>
            <p:cNvSpPr/>
            <p:nvPr/>
          </p:nvSpPr>
          <p:spPr>
            <a:xfrm>
              <a:off x="6853550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PDF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다운로드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,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 공유 링크 생성등 기능 포함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sp>
          <p:nvSpPr>
            <p:cNvPr id="76" name="모서리가 둥근 직사각형"/>
            <p:cNvSpPr/>
            <p:nvPr/>
          </p:nvSpPr>
          <p:spPr>
            <a:xfrm>
              <a:off x="8349244" y="5257204"/>
              <a:ext cx="1283650" cy="851113"/>
            </a:xfrm>
            <a:prstGeom prst="roundRect">
              <a:avLst>
                <a:gd name="adj" fmla="val 16667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후기 댓글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,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좋아요</a:t>
              </a:r>
              <a:r>
                <a:rPr lang="en-US" altLang="ko-KR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,</a:t>
              </a:r>
              <a:r>
                <a:rPr lang="ko-KR" altLang="en-US" sz="1300" b="1" kern="1200">
                  <a:solidFill>
                    <a:schemeClr val="accent1"/>
                  </a:solidFill>
                  <a:latin typeface="한컴 말랑말랑 Bold"/>
                  <a:ea typeface="한컴 말랑말랑 Bold"/>
                </a:rPr>
                <a:t> 일정 가져오기   가능</a:t>
              </a:r>
              <a:endParaRPr lang="ko-KR" altLang="en-US" sz="1300" b="1" kern="1200">
                <a:solidFill>
                  <a:schemeClr val="accent1"/>
                </a:solidFill>
                <a:latin typeface="한컴 말랑말랑 Bold"/>
                <a:ea typeface="한컴 말랑말랑 Bold"/>
              </a:endParaRPr>
            </a:p>
          </p:txBody>
        </p:sp>
        <p:cxnSp>
          <p:nvCxnSpPr>
            <p:cNvPr id="78" name="화살표 77"/>
            <p:cNvCxnSpPr/>
            <p:nvPr/>
          </p:nvCxnSpPr>
          <p:spPr>
            <a:xfrm rot="16200000" flipH="1">
              <a:off x="600143" y="4192562"/>
              <a:ext cx="27121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화살표 78"/>
            <p:cNvCxnSpPr>
              <a:endCxn id="71" idx="0"/>
            </p:cNvCxnSpPr>
            <p:nvPr/>
          </p:nvCxnSpPr>
          <p:spPr>
            <a:xfrm rot="16200000" flipH="1">
              <a:off x="905143" y="4649752"/>
              <a:ext cx="121490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화살표 79"/>
            <p:cNvCxnSpPr/>
            <p:nvPr/>
          </p:nvCxnSpPr>
          <p:spPr>
            <a:xfrm rot="16200000" flipH="1">
              <a:off x="2371840" y="4649747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화살표 80"/>
            <p:cNvCxnSpPr/>
            <p:nvPr/>
          </p:nvCxnSpPr>
          <p:spPr>
            <a:xfrm rot="16200000" flipH="1">
              <a:off x="3867536" y="4649750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화살표 81"/>
            <p:cNvCxnSpPr/>
            <p:nvPr/>
          </p:nvCxnSpPr>
          <p:spPr>
            <a:xfrm rot="16200000" flipH="1">
              <a:off x="5363232" y="4649747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화살표 82"/>
            <p:cNvCxnSpPr/>
            <p:nvPr/>
          </p:nvCxnSpPr>
          <p:spPr>
            <a:xfrm rot="16200000" flipH="1">
              <a:off x="6887926" y="4645958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화살표 83"/>
            <p:cNvCxnSpPr/>
            <p:nvPr/>
          </p:nvCxnSpPr>
          <p:spPr>
            <a:xfrm rot="16200000" flipH="1">
              <a:off x="8354623" y="4645953"/>
              <a:ext cx="121490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화살표 85"/>
            <p:cNvCxnSpPr>
              <a:stCxn id="41" idx="3"/>
              <a:endCxn id="42" idx="1"/>
            </p:cNvCxnSpPr>
            <p:nvPr/>
          </p:nvCxnSpPr>
          <p:spPr>
            <a:xfrm>
              <a:off x="1833892" y="3836688"/>
              <a:ext cx="2120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화살표 86"/>
            <p:cNvCxnSpPr>
              <a:stCxn id="42" idx="3"/>
              <a:endCxn id="43" idx="1"/>
            </p:cNvCxnSpPr>
            <p:nvPr/>
          </p:nvCxnSpPr>
          <p:spPr>
            <a:xfrm>
              <a:off x="3329588" y="3836688"/>
              <a:ext cx="212046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화살표 87"/>
            <p:cNvCxnSpPr>
              <a:stCxn id="43" idx="3"/>
              <a:endCxn id="44" idx="1"/>
            </p:cNvCxnSpPr>
            <p:nvPr/>
          </p:nvCxnSpPr>
          <p:spPr>
            <a:xfrm>
              <a:off x="4825284" y="3836688"/>
              <a:ext cx="21204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화살표 88"/>
            <p:cNvCxnSpPr>
              <a:stCxn id="44" idx="3"/>
              <a:endCxn id="45" idx="1"/>
            </p:cNvCxnSpPr>
            <p:nvPr/>
          </p:nvCxnSpPr>
          <p:spPr>
            <a:xfrm>
              <a:off x="6320978" y="3836688"/>
              <a:ext cx="21204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화살표 89"/>
            <p:cNvCxnSpPr>
              <a:stCxn id="45" idx="3"/>
              <a:endCxn id="47" idx="1"/>
            </p:cNvCxnSpPr>
            <p:nvPr/>
          </p:nvCxnSpPr>
          <p:spPr>
            <a:xfrm>
              <a:off x="7816672" y="3836688"/>
              <a:ext cx="212045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3" name="순서도: 대체 처리 92"/>
          <p:cNvSpPr/>
          <p:nvPr/>
        </p:nvSpPr>
        <p:spPr>
          <a:xfrm>
            <a:off x="6096000" y="84535"/>
            <a:ext cx="5913649" cy="1095366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en-US" altLang="ko-KR" sz="48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1</a:t>
            </a:r>
            <a:r>
              <a:rPr kumimoji="1" lang="ko-KR" altLang="en-US" sz="48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차 여행 사이트맵 구성</a:t>
            </a:r>
            <a:endParaRPr lang="ko-KR" altLang="en-US" sz="4800">
              <a:latin typeface="한컴 말랑말랑 Bold"/>
              <a:ea typeface="한컴 말랑말랑 Bold"/>
            </a:endParaRPr>
          </a:p>
        </p:txBody>
      </p:sp>
    </p:spTree>
    <p:extLst>
      <p:ext uri="{BB962C8B-B14F-4D97-AF65-F5344CB8AC3E}">
        <p14:creationId xmlns:p14="http://schemas.microsoft.com/office/powerpoint/2010/main" val="1980154900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메인 화면</a:t>
            </a:r>
            <a:endParaRPr kumimoji="1" lang="ko-KR" altLang="en-US" sz="36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0500" y="2098836"/>
            <a:ext cx="8949964" cy="4133001"/>
          </a:xfrm>
          <a:prstGeom prst="rect">
            <a:avLst/>
          </a:prstGeom>
        </p:spPr>
      </p:pic>
      <p:sp>
        <p:nvSpPr>
          <p:cNvPr id="6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0499" y="2140623"/>
            <a:ext cx="8949964" cy="4091213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90499" y="2098835"/>
            <a:ext cx="8949964" cy="4133001"/>
          </a:xfrm>
          <a:prstGeom prst="rect">
            <a:avLst/>
          </a:prstGeom>
        </p:spPr>
      </p:pic>
      <p:grpSp>
        <p:nvGrpSpPr>
          <p:cNvPr id="21" name=""/>
          <p:cNvGrpSpPr/>
          <p:nvPr/>
        </p:nvGrpSpPr>
        <p:grpSpPr>
          <a:xfrm rot="0">
            <a:off x="0" y="844258"/>
            <a:ext cx="3030857" cy="641407"/>
            <a:chOff x="288123" y="971945"/>
            <a:chExt cx="3003642" cy="641407"/>
          </a:xfrm>
        </p:grpSpPr>
        <p:sp>
          <p:nvSpPr>
            <p:cNvPr id="16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0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  <p:grpSp>
        <p:nvGrpSpPr>
          <p:cNvPr id="24" name=""/>
          <p:cNvGrpSpPr/>
          <p:nvPr/>
        </p:nvGrpSpPr>
        <p:grpSpPr>
          <a:xfrm rot="0">
            <a:off x="5453150" y="1003318"/>
            <a:ext cx="3556093" cy="323286"/>
            <a:chOff x="5067616" y="1003318"/>
            <a:chExt cx="3556093" cy="323286"/>
          </a:xfrm>
        </p:grpSpPr>
        <p:sp>
          <p:nvSpPr>
            <p:cNvPr id="8" name="모서리가 둥근 직사각형"/>
            <p:cNvSpPr/>
            <p:nvPr/>
          </p:nvSpPr>
          <p:spPr>
            <a:xfrm>
              <a:off x="5067616" y="100331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로그인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9" name="모서리가 둥근 직사각형"/>
            <p:cNvSpPr/>
            <p:nvPr/>
          </p:nvSpPr>
          <p:spPr>
            <a:xfrm>
              <a:off x="5762756" y="1003318"/>
              <a:ext cx="883091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여행후기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12" name="모서리가 둥근 직사각형"/>
            <p:cNvSpPr/>
            <p:nvPr/>
          </p:nvSpPr>
          <p:spPr>
            <a:xfrm>
              <a:off x="6717669" y="1003318"/>
              <a:ext cx="883091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고객 센터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22" name="모서리가 둥근 직사각형"/>
            <p:cNvSpPr/>
            <p:nvPr/>
          </p:nvSpPr>
          <p:spPr>
            <a:xfrm>
              <a:off x="7672583" y="1003318"/>
              <a:ext cx="951127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마이페이지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</p:grpSp>
      <p:cxnSp>
        <p:nvCxnSpPr>
          <p:cNvPr id="25" name="선 24"/>
          <p:cNvCxnSpPr/>
          <p:nvPr/>
        </p:nvCxnSpPr>
        <p:spPr>
          <a:xfrm flipV="1">
            <a:off x="190499" y="1586366"/>
            <a:ext cx="8949964" cy="0"/>
          </a:xfrm>
          <a:prstGeom prst="line">
            <a:avLst/>
          </a:prstGeom>
          <a:ln w="38100">
            <a:solidFill>
              <a:schemeClr val="accent1">
                <a:satMod val="10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/>
        </p:nvGraphicFramePr>
        <p:xfrm>
          <a:off x="9235714" y="1266713"/>
          <a:ext cx="2861036" cy="4521198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60553"/>
              </a:tblGrid>
              <a:tr h="577668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98588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>
                        <a:defRPr/>
                      </a:pP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10470" y="1687068"/>
            <a:ext cx="1327634" cy="316103"/>
          </a:xfrm>
          <a:prstGeom prst="rect">
            <a:avLst/>
          </a:prstGeom>
        </p:spPr>
      </p:pic>
      <p:grpSp>
        <p:nvGrpSpPr>
          <p:cNvPr id="33" name=""/>
          <p:cNvGrpSpPr/>
          <p:nvPr/>
        </p:nvGrpSpPr>
        <p:grpSpPr>
          <a:xfrm rot="0">
            <a:off x="6883304" y="1680958"/>
            <a:ext cx="2125940" cy="323286"/>
            <a:chOff x="6479885" y="1680958"/>
            <a:chExt cx="2125940" cy="323286"/>
          </a:xfrm>
        </p:grpSpPr>
        <p:sp>
          <p:nvSpPr>
            <p:cNvPr id="30" name="모서리가 둥근 직사각형"/>
            <p:cNvSpPr/>
            <p:nvPr/>
          </p:nvSpPr>
          <p:spPr>
            <a:xfrm>
              <a:off x="6479885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힐링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31" name="모서리가 둥근 직사각형"/>
            <p:cNvSpPr/>
            <p:nvPr/>
          </p:nvSpPr>
          <p:spPr>
            <a:xfrm>
              <a:off x="7231197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맛집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  <p:sp>
          <p:nvSpPr>
            <p:cNvPr id="32" name="모서리가 둥근 직사각형"/>
            <p:cNvSpPr/>
            <p:nvPr/>
          </p:nvSpPr>
          <p:spPr>
            <a:xfrm>
              <a:off x="7982508" y="1680958"/>
              <a:ext cx="623318" cy="323286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accent3"/>
              </a:solidFill>
              <a:prstDash val="solid"/>
            </a:ln>
            <a:effectLst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70843" tIns="70469" rIns="70843" bIns="70469" anchor="ctr" anchorCtr="0">
              <a:noAutofit/>
            </a:bodyPr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lt1"/>
                  </a:solidFill>
                </a:defRPr>
              </a:lvl1pPr>
            </a:lstStyle>
            <a:p>
              <a:pPr marL="0" lvl="0" indent="0" algn="ctr" defTabSz="533400" latinLnBrk="1">
                <a:lnSpc>
                  <a:spcPct val="150000"/>
                </a:lnSpc>
                <a:spcBef>
                  <a:spcPct val="0"/>
                </a:spcBef>
                <a:spcAft>
                  <a:spcPct val="35000"/>
                </a:spcAft>
                <a:buNone/>
                <a:defRPr/>
              </a:pPr>
              <a:r>
                <a:rPr lang="ko-KR" altLang="en-US" sz="1200" b="1" kern="1200">
                  <a:solidFill>
                    <a:schemeClr val="accent1"/>
                  </a:solidFill>
                  <a:latin typeface="한컴 말랑말랑 Regular"/>
                  <a:ea typeface="한컴 말랑말랑 Regular"/>
                </a:rPr>
                <a:t>모험</a:t>
              </a:r>
              <a:endParaRPr lang="ko-KR" altLang="en-US" sz="1200" b="1" kern="1200">
                <a:solidFill>
                  <a:schemeClr val="accent1"/>
                </a:solidFill>
                <a:latin typeface="한컴 말랑말랑 Regular"/>
                <a:ea typeface="한컴 말랑말랑 Regular"/>
              </a:endParaRPr>
            </a:p>
          </p:txBody>
        </p:sp>
      </p:grpSp>
      <p:graphicFrame>
        <p:nvGraphicFramePr>
          <p:cNvPr id="34" name="표 33"/>
          <p:cNvGraphicFramePr>
            <a:graphicFrameLocks noGrp="1"/>
          </p:cNvGraphicFramePr>
          <p:nvPr/>
        </p:nvGraphicFramePr>
        <p:xfrm>
          <a:off x="9235714" y="1266713"/>
          <a:ext cx="2859813" cy="4521192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1</a:t>
                      </a:r>
                      <a:endParaRPr lang="en-US" altLang="ko-KR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(</a:t>
                      </a: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로그인 전</a:t>
                      </a:r>
                      <a:r>
                        <a:rPr lang="en-US" altLang="ko-KR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)</a:t>
                      </a:r>
                      <a:endParaRPr lang="en-US" altLang="ko-KR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17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로그인 버튼</a:t>
                      </a:r>
                      <a:endParaRPr lang="ko-KR" altLang="en-US" sz="17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2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여행후기 버튼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3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고객센터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4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마이페이지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5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힐링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,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 여행</a:t>
                      </a: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,</a:t>
                      </a: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 맛집 버튼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6</a:t>
                      </a:r>
                      <a:endParaRPr lang="en-US" altLang="ko-KR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로그인 전이면 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1700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로그인 페이지로 이동</a:t>
                      </a:r>
                      <a:endParaRPr lang="ko-KR" altLang="en-US" sz="1700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8839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순서도: 대체 처리 2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회원가입 </a:t>
            </a:r>
            <a:endParaRPr kumimoji="1" lang="en-US" altLang="ko-KR" sz="36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4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5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93874" y="995213"/>
            <a:ext cx="1343212" cy="54300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521791" y="1847629"/>
            <a:ext cx="6287377" cy="316274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098134" y="5010370"/>
            <a:ext cx="5134691" cy="314368"/>
          </a:xfrm>
          <a:prstGeom prst="rect">
            <a:avLst/>
          </a:prstGeom>
        </p:spPr>
      </p:pic>
      <p:sp>
        <p:nvSpPr>
          <p:cNvPr id="10" name="모서리가 둥근 직사각형"/>
          <p:cNvSpPr>
            <a:spLocks noChangeAspect="1"/>
          </p:cNvSpPr>
          <p:nvPr/>
        </p:nvSpPr>
        <p:spPr>
          <a:xfrm>
            <a:off x="1233755" y="2512234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1" name="모서리가 둥근 직사각형"/>
          <p:cNvSpPr>
            <a:spLocks noChangeAspect="1"/>
          </p:cNvSpPr>
          <p:nvPr/>
        </p:nvSpPr>
        <p:spPr>
          <a:xfrm>
            <a:off x="1233755" y="441377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2" name="모서리가 둥근 직사각형"/>
          <p:cNvSpPr>
            <a:spLocks noChangeAspect="1"/>
          </p:cNvSpPr>
          <p:nvPr/>
        </p:nvSpPr>
        <p:spPr>
          <a:xfrm>
            <a:off x="1810098" y="38388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3" name="모서리가 둥근 직사각형"/>
          <p:cNvSpPr>
            <a:spLocks noChangeAspect="1"/>
          </p:cNvSpPr>
          <p:nvPr/>
        </p:nvSpPr>
        <p:spPr>
          <a:xfrm>
            <a:off x="2866860" y="38388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4" name="모서리가 둥근 직사각형"/>
          <p:cNvSpPr>
            <a:spLocks noChangeAspect="1"/>
          </p:cNvSpPr>
          <p:nvPr/>
        </p:nvSpPr>
        <p:spPr>
          <a:xfrm>
            <a:off x="7305511" y="38388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235714" y="1266713"/>
          <a:ext cx="2859813" cy="495447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1</a:t>
                      </a:r>
                      <a:endParaRPr lang="en-US" altLang="ko-KR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사용자 아이디</a:t>
                      </a: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2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비밀번호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/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비밀번호 확인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영어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 숫자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,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 특수문자 조합 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6~12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자리이상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3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성별 확인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4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이메일 입력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5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휴대폰 번호 입력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6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회원가입 버튼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 rot="0">
            <a:off x="0" y="844258"/>
            <a:ext cx="3030857" cy="641407"/>
            <a:chOff x="288123" y="971945"/>
            <a:chExt cx="3003642" cy="641407"/>
          </a:xfrm>
        </p:grpSpPr>
        <p:sp>
          <p:nvSpPr>
            <p:cNvPr id="17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18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5091762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256213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회원가입 </a:t>
            </a:r>
            <a:r>
              <a:rPr kumimoji="1" lang="en-US" altLang="ko-KR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1</a:t>
            </a:r>
            <a:r>
              <a:rPr kumimoji="1" lang="ko-KR" altLang="en-US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 </a:t>
            </a:r>
            <a:endParaRPr kumimoji="1" lang="ko-KR" altLang="en-US" sz="36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700483" y="2299329"/>
            <a:ext cx="7929996" cy="66155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11" name="가로 글상자 10"/>
          <p:cNvSpPr txBox="1"/>
          <p:nvPr/>
        </p:nvSpPr>
        <p:spPr>
          <a:xfrm>
            <a:off x="980777" y="1993595"/>
            <a:ext cx="3591448" cy="29978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이용 약관 동의 </a:t>
            </a:r>
            <a:r>
              <a:rPr lang="en-US" altLang="ko-KR" sz="1400"/>
              <a:t>(</a:t>
            </a:r>
            <a:r>
              <a:rPr lang="ko-KR" altLang="en-US" sz="1400"/>
              <a:t>필수</a:t>
            </a:r>
            <a:r>
              <a:rPr lang="en-US" altLang="ko-KR" sz="1400"/>
              <a:t>)</a:t>
            </a:r>
            <a:endParaRPr lang="en-US" altLang="ko-KR" sz="1400"/>
          </a:p>
        </p:txBody>
      </p:sp>
      <p:grpSp>
        <p:nvGrpSpPr>
          <p:cNvPr id="12" name="그룹 11"/>
          <p:cNvGrpSpPr/>
          <p:nvPr/>
        </p:nvGrpSpPr>
        <p:grpSpPr>
          <a:xfrm rot="0">
            <a:off x="2776501" y="1025233"/>
            <a:ext cx="3030857" cy="641407"/>
            <a:chOff x="288123" y="971945"/>
            <a:chExt cx="3003642" cy="641407"/>
          </a:xfrm>
        </p:grpSpPr>
        <p:sp>
          <p:nvSpPr>
            <p:cNvPr id="13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14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700483" y="3527312"/>
            <a:ext cx="7929996" cy="66155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sp>
        <p:nvSpPr>
          <p:cNvPr id="23" name="직사각형 22"/>
          <p:cNvSpPr/>
          <p:nvPr/>
        </p:nvSpPr>
        <p:spPr>
          <a:xfrm>
            <a:off x="700482" y="4821556"/>
            <a:ext cx="7929996" cy="661554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endParaRPr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00481" y="5679270"/>
            <a:ext cx="228631" cy="238158"/>
          </a:xfrm>
          <a:prstGeom prst="rect">
            <a:avLst/>
          </a:prstGeom>
        </p:spPr>
      </p:pic>
      <p:sp>
        <p:nvSpPr>
          <p:cNvPr id="28" name="가로 글상자 27"/>
          <p:cNvSpPr txBox="1"/>
          <p:nvPr/>
        </p:nvSpPr>
        <p:spPr>
          <a:xfrm>
            <a:off x="929112" y="5625271"/>
            <a:ext cx="5772674" cy="39262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000"/>
              <a:t>전체 필수 약관 및 이용 제공에 동의합니다.</a:t>
            </a:r>
            <a:endParaRPr lang="ko-KR" altLang="en-US" sz="1000"/>
          </a:p>
          <a:p>
            <a:pPr lvl="0">
              <a:defRPr/>
            </a:pPr>
            <a:r>
              <a:rPr lang="ko-KR" altLang="en-US" sz="1000"/>
              <a:t>이용약관, 개인정보수집 및 이용, 개인정보 처리 및 위탁에 관한 안내 동의에 모두 동의합니다.</a:t>
            </a:r>
            <a:endParaRPr lang="ko-KR" altLang="en-US" sz="1000"/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9546" y="2022170"/>
            <a:ext cx="228631" cy="238158"/>
          </a:xfrm>
          <a:prstGeom prst="rect">
            <a:avLst/>
          </a:prstGeom>
        </p:spPr>
      </p:pic>
      <p:sp>
        <p:nvSpPr>
          <p:cNvPr id="31" name="가로 글상자 30"/>
          <p:cNvSpPr txBox="1"/>
          <p:nvPr/>
        </p:nvSpPr>
        <p:spPr>
          <a:xfrm>
            <a:off x="980776" y="3230929"/>
            <a:ext cx="3591448" cy="30094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개인정보 수집 및 이용 동의 </a:t>
            </a:r>
            <a:r>
              <a:rPr lang="en-US" altLang="ko-KR" sz="1400"/>
              <a:t>(</a:t>
            </a:r>
            <a:r>
              <a:rPr lang="ko-KR" altLang="en-US" sz="1400"/>
              <a:t>필수</a:t>
            </a:r>
            <a:r>
              <a:rPr lang="en-US" altLang="ko-KR" sz="1400"/>
              <a:t>)</a:t>
            </a:r>
            <a:endParaRPr lang="en-US" altLang="ko-KR" sz="1400"/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9546" y="3254709"/>
            <a:ext cx="228631" cy="238158"/>
          </a:xfrm>
          <a:prstGeom prst="rect">
            <a:avLst/>
          </a:prstGeom>
        </p:spPr>
      </p:pic>
      <p:sp>
        <p:nvSpPr>
          <p:cNvPr id="33" name="가로 글상자 32"/>
          <p:cNvSpPr txBox="1"/>
          <p:nvPr/>
        </p:nvSpPr>
        <p:spPr>
          <a:xfrm>
            <a:off x="980777" y="4468263"/>
            <a:ext cx="3896248" cy="29233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1400"/>
              <a:t>개인정보 처리 및 위탁에 관한 안내 동의 </a:t>
            </a:r>
            <a:r>
              <a:rPr lang="en-US" altLang="ko-KR" sz="1400"/>
              <a:t>(</a:t>
            </a:r>
            <a:r>
              <a:rPr lang="ko-KR" altLang="en-US" sz="1400"/>
              <a:t>필수</a:t>
            </a:r>
            <a:r>
              <a:rPr lang="en-US" altLang="ko-KR" sz="1400"/>
              <a:t>)</a:t>
            </a:r>
            <a:endParaRPr lang="en-US" altLang="ko-KR" sz="1400"/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719546" y="4487248"/>
            <a:ext cx="228631" cy="238158"/>
          </a:xfrm>
          <a:prstGeom prst="rect">
            <a:avLst/>
          </a:prstGeom>
        </p:spPr>
      </p:pic>
      <p:sp>
        <p:nvSpPr>
          <p:cNvPr id="36" name="타원"/>
          <p:cNvSpPr/>
          <p:nvPr/>
        </p:nvSpPr>
        <p:spPr>
          <a:xfrm>
            <a:off x="3137369" y="6049540"/>
            <a:ext cx="933450" cy="496782"/>
          </a:xfrm>
          <a:prstGeom prst="flowChartAlternateProcess">
            <a:avLst/>
          </a:prstGeom>
          <a:solidFill>
            <a:srgbClr val="009eff"/>
          </a:solidFill>
          <a:ln>
            <a:solidFill>
              <a:srgbClr val="009e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 algn="ctr">
              <a:defRPr/>
            </a:pPr>
            <a:r>
              <a:rPr lang="ko-KR" altLang="en-US" sz="2600" b="1">
                <a:latin typeface="한컴 말랑말랑 Bold"/>
                <a:ea typeface="한컴 말랑말랑 Bold"/>
              </a:rPr>
              <a:t>확인</a:t>
            </a:r>
            <a:endParaRPr lang="ko-KR" altLang="en-US" sz="2600" b="1">
              <a:latin typeface="한컴 말랑말랑 Bold"/>
              <a:ea typeface="한컴 말랑말랑 Bold"/>
            </a:endParaRPr>
          </a:p>
        </p:txBody>
      </p:sp>
      <p:sp>
        <p:nvSpPr>
          <p:cNvPr id="39" name="타원"/>
          <p:cNvSpPr/>
          <p:nvPr/>
        </p:nvSpPr>
        <p:spPr>
          <a:xfrm>
            <a:off x="4513039" y="6049540"/>
            <a:ext cx="933450" cy="496782"/>
          </a:xfrm>
          <a:prstGeom prst="flowChartAlternateProcess">
            <a:avLst/>
          </a:prstGeom>
          <a:solidFill>
            <a:schemeClr val="lt1"/>
          </a:solidFill>
          <a:ln>
            <a:solidFill>
              <a:srgbClr val="009e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 algn="ctr">
              <a:defRPr/>
            </a:pPr>
            <a:r>
              <a:rPr lang="ko-KR" altLang="en-US" sz="2600" b="1">
                <a:solidFill>
                  <a:srgbClr val="009eff"/>
                </a:solidFill>
                <a:latin typeface="한컴 말랑말랑 Bold"/>
                <a:ea typeface="한컴 말랑말랑 Bold"/>
              </a:rPr>
              <a:t>취소</a:t>
            </a:r>
            <a:endParaRPr lang="ko-KR" altLang="en-US" sz="2600" b="1">
              <a:solidFill>
                <a:srgbClr val="009eff"/>
              </a:solidFill>
              <a:latin typeface="한컴 말랑말랑 Bold"/>
              <a:ea typeface="한컴 말랑말랑 Bold"/>
            </a:endParaRPr>
          </a:p>
        </p:txBody>
      </p:sp>
      <p:graphicFrame>
        <p:nvGraphicFramePr>
          <p:cNvPr id="41" name="표 40"/>
          <p:cNvGraphicFramePr>
            <a:graphicFrameLocks noGrp="1"/>
          </p:cNvGraphicFramePr>
          <p:nvPr/>
        </p:nvGraphicFramePr>
        <p:xfrm>
          <a:off x="9235714" y="1025233"/>
          <a:ext cx="2859813" cy="4521196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00483"/>
                <a:gridCol w="2259330"/>
              </a:tblGrid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4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한컴 말랑말랑 Bold"/>
                          <a:ea typeface="한컴 말랑말랑 Bold"/>
                        </a:rPr>
                        <a:t>1</a:t>
                      </a:r>
                      <a:endParaRPr lang="en-US" altLang="ko-KR" sz="14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4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한컴 말랑말랑 Bold"/>
                          <a:ea typeface="한컴 말랑말랑 Bold"/>
                        </a:rPr>
                        <a:t>약관 내용 안내</a:t>
                      </a:r>
                      <a:endParaRPr lang="ko-KR" altLang="en-US" sz="14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4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한컴 말랑말랑 Bold"/>
                          <a:ea typeface="한컴 말랑말랑 Bold"/>
                        </a:rPr>
                        <a:t>2</a:t>
                      </a:r>
                      <a:endParaRPr lang="en-US" altLang="ko-KR" sz="14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4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한컴 말랑말랑 Bold"/>
                          <a:ea typeface="한컴 말랑말랑 Bold"/>
                        </a:rPr>
                        <a:t>체크 박스</a:t>
                      </a:r>
                      <a:endParaRPr lang="ko-KR" altLang="en-US" sz="14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4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한컴 말랑말랑 Bold"/>
                          <a:ea typeface="한컴 말랑말랑 Bold"/>
                        </a:rPr>
                        <a:t>3</a:t>
                      </a:r>
                      <a:endParaRPr lang="en-US" altLang="ko-KR" sz="14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4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한컴 말랑말랑 Bold"/>
                          <a:ea typeface="한컴 말랑말랑 Bold"/>
                        </a:rPr>
                        <a:t>모두 동의 체크</a:t>
                      </a:r>
                      <a:endParaRPr lang="ko-KR" altLang="en-US" sz="14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4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한컴 말랑말랑 Bold"/>
                          <a:ea typeface="한컴 말랑말랑 Bold"/>
                        </a:rPr>
                        <a:t>4</a:t>
                      </a:r>
                      <a:endParaRPr lang="en-US" altLang="ko-KR" sz="14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4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한컴 말랑말랑 Bold"/>
                          <a:ea typeface="한컴 말랑말랑 Bold"/>
                        </a:rPr>
                        <a:t>동의가 다되어있으면 다음페이지로 이동</a:t>
                      </a:r>
                      <a:endParaRPr lang="ko-KR" altLang="en-US" sz="14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4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한컴 말랑말랑 Bold"/>
                          <a:ea typeface="한컴 말랑말랑 Bold"/>
                        </a:rPr>
                        <a:t>5</a:t>
                      </a:r>
                      <a:endParaRPr lang="en-US" altLang="ko-KR" sz="14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4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한컴 말랑말랑 Bold"/>
                          <a:ea typeface="한컴 말랑말랑 Bold"/>
                        </a:rPr>
                        <a:t>동의가 안되어있으면 다음 안내 나옴</a:t>
                      </a:r>
                      <a:endParaRPr lang="en-US" altLang="ko-KR" sz="14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한컴 말랑말랑 Bold"/>
                        <a:ea typeface="한컴 말랑말랑 Bold"/>
                      </a:endParaRPr>
                    </a:p>
                    <a:p>
                      <a:pPr lvl="0" algn="ctr">
                        <a:defRPr/>
                      </a:pPr>
                      <a:r>
                        <a:rPr lang="en-US" altLang="ko-KR" sz="14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한컴 말랑말랑 Bold"/>
                          <a:ea typeface="한컴 말랑말랑 Bold"/>
                        </a:rPr>
                        <a:t>(</a:t>
                      </a:r>
                      <a:r>
                        <a:rPr lang="ko-KR" altLang="en-US" sz="14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한컴 말랑말랑 Bold"/>
                          <a:ea typeface="한컴 말랑말랑 Bold"/>
                        </a:rPr>
                        <a:t>이용 약관의 동의가 필요</a:t>
                      </a:r>
                      <a:r>
                        <a:rPr lang="en-US" altLang="ko-KR" sz="14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한컴 말랑말랑 Bold"/>
                          <a:ea typeface="한컴 말랑말랑 Bold"/>
                        </a:rPr>
                        <a:t>)</a:t>
                      </a:r>
                      <a:endParaRPr lang="en-US" altLang="ko-KR" sz="14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4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dk1"/>
                          </a:solidFill>
                          <a:latin typeface="한컴 말랑말랑 Bold"/>
                          <a:ea typeface="한컴 말랑말랑 Bold"/>
                        </a:rPr>
                        <a:t>6</a:t>
                      </a:r>
                      <a:endParaRPr lang="en-US" altLang="ko-KR" sz="14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 sz="14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dk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42" name="직사각형 41"/>
          <p:cNvSpPr/>
          <p:nvPr/>
        </p:nvSpPr>
        <p:spPr>
          <a:xfrm>
            <a:off x="9475115" y="5525688"/>
            <a:ext cx="2381011" cy="10928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400"/>
              <a:t>이용 약관의 동의가 </a:t>
            </a:r>
            <a:endParaRPr lang="ko-KR" altLang="en-US" sz="1400"/>
          </a:p>
          <a:p>
            <a:pPr lvl="0" algn="ctr">
              <a:defRPr/>
            </a:pPr>
            <a:r>
              <a:rPr lang="ko-KR" altLang="en-US" sz="1400"/>
              <a:t>필요합니다</a:t>
            </a:r>
            <a:r>
              <a:rPr lang="en-US" altLang="ko-KR" sz="1400"/>
              <a:t>.</a:t>
            </a:r>
            <a:endParaRPr lang="ko-KR" altLang="en-US" sz="1400"/>
          </a:p>
        </p:txBody>
      </p:sp>
      <p:sp>
        <p:nvSpPr>
          <p:cNvPr id="43" name="모서리가 둥근 직사각형"/>
          <p:cNvSpPr>
            <a:spLocks noChangeAspect="1"/>
          </p:cNvSpPr>
          <p:nvPr/>
        </p:nvSpPr>
        <p:spPr>
          <a:xfrm>
            <a:off x="352769" y="1936686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4" name="모서리가 둥근 직사각형"/>
          <p:cNvSpPr>
            <a:spLocks noChangeAspect="1"/>
          </p:cNvSpPr>
          <p:nvPr/>
        </p:nvSpPr>
        <p:spPr>
          <a:xfrm>
            <a:off x="352769" y="383822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5" name="모서리가 둥근 직사각형"/>
          <p:cNvSpPr>
            <a:spLocks noChangeAspect="1"/>
          </p:cNvSpPr>
          <p:nvPr/>
        </p:nvSpPr>
        <p:spPr>
          <a:xfrm>
            <a:off x="352769" y="5629392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6" name="모서리가 둥근 직사각형"/>
          <p:cNvSpPr>
            <a:spLocks noChangeAspect="1"/>
          </p:cNvSpPr>
          <p:nvPr/>
        </p:nvSpPr>
        <p:spPr>
          <a:xfrm>
            <a:off x="2776500" y="6160056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47" name="모서리가 둥근 직사각형"/>
          <p:cNvSpPr>
            <a:spLocks noChangeAspect="1"/>
          </p:cNvSpPr>
          <p:nvPr/>
        </p:nvSpPr>
        <p:spPr>
          <a:xfrm>
            <a:off x="352769" y="515233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</p:spTree>
    <p:extLst>
      <p:ext uri="{BB962C8B-B14F-4D97-AF65-F5344CB8AC3E}">
        <p14:creationId xmlns:p14="http://schemas.microsoft.com/office/powerpoint/2010/main" val="563465006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"/>
          <p:cNvSpPr/>
          <p:nvPr/>
        </p:nvSpPr>
        <p:spPr>
          <a:xfrm>
            <a:off x="190499" y="93950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235714" y="1266713"/>
          <a:ext cx="2859813" cy="4521196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4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1</a:t>
                      </a:r>
                      <a:endParaRPr lang="en-US" altLang="ko-KR" sz="14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4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사용자 아이디</a:t>
                      </a:r>
                      <a:endParaRPr lang="ko-KR" altLang="en-US" sz="14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4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2</a:t>
                      </a:r>
                      <a:endParaRPr lang="en-US" altLang="ko-KR" sz="14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4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비밀번호</a:t>
                      </a:r>
                      <a:r>
                        <a:rPr lang="en-US" altLang="ko-KR" sz="14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/</a:t>
                      </a:r>
                      <a:r>
                        <a:rPr lang="ko-KR" altLang="en-US" sz="14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비밀번호 확인</a:t>
                      </a:r>
                      <a:endParaRPr lang="ko-KR" altLang="en-US" sz="14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  <a:p>
                      <a:pPr lvl="0" algn="ctr">
                        <a:defRPr/>
                      </a:pPr>
                      <a:r>
                        <a:rPr lang="ko-KR" altLang="en-US" sz="14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영어</a:t>
                      </a:r>
                      <a:r>
                        <a:rPr lang="en-US" altLang="ko-KR" sz="14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,</a:t>
                      </a:r>
                      <a:r>
                        <a:rPr lang="ko-KR" altLang="en-US" sz="14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 숫자</a:t>
                      </a:r>
                      <a:r>
                        <a:rPr lang="en-US" altLang="ko-KR" sz="14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,</a:t>
                      </a:r>
                      <a:r>
                        <a:rPr lang="ko-KR" altLang="en-US" sz="14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 특수문자 조합 </a:t>
                      </a:r>
                      <a:r>
                        <a:rPr lang="en-US" altLang="ko-KR" sz="14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6~12</a:t>
                      </a:r>
                      <a:r>
                        <a:rPr lang="ko-KR" altLang="en-US" sz="14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자리이상</a:t>
                      </a:r>
                      <a:endParaRPr lang="ko-KR" altLang="en-US" sz="14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4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3</a:t>
                      </a:r>
                      <a:endParaRPr lang="en-US" altLang="ko-KR" sz="14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4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성별 확인</a:t>
                      </a:r>
                      <a:endParaRPr lang="ko-KR" altLang="en-US" sz="14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4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4</a:t>
                      </a:r>
                      <a:endParaRPr lang="en-US" altLang="ko-KR" sz="14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4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이메일 입력</a:t>
                      </a:r>
                      <a:endParaRPr lang="ko-KR" altLang="en-US" sz="14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4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5</a:t>
                      </a:r>
                      <a:endParaRPr lang="en-US" altLang="ko-KR" sz="14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4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휴대폰 번호 입력</a:t>
                      </a:r>
                      <a:endParaRPr lang="ko-KR" altLang="en-US" sz="14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53532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4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6</a:t>
                      </a:r>
                      <a:endParaRPr lang="en-US" altLang="ko-KR" sz="14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4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회원가입 버튼</a:t>
                      </a:r>
                      <a:endParaRPr lang="ko-KR" altLang="en-US" sz="14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" name="순서도: 대체 처리 5"/>
          <p:cNvSpPr/>
          <p:nvPr/>
        </p:nvSpPr>
        <p:spPr>
          <a:xfrm>
            <a:off x="190499" y="95249"/>
            <a:ext cx="2460321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회원가입 </a:t>
            </a:r>
            <a:r>
              <a:rPr kumimoji="1" lang="en-US" altLang="ko-KR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2</a:t>
            </a:r>
            <a:r>
              <a:rPr kumimoji="1" lang="ko-KR" altLang="en-US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 </a:t>
            </a:r>
            <a:endParaRPr kumimoji="1" lang="ko-KR" altLang="en-US" sz="36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530224" y="1172717"/>
          <a:ext cx="8270512" cy="3882389"/>
        </p:xfrm>
        <a:graphic>
          <a:graphicData uri="http://schemas.openxmlformats.org/drawingml/2006/table">
            <a:tbl>
              <a:tblPr firstRow="1" bandRow="1">
                <a:tableStyleId>{F77BBAD0-2FD1-4BB3-BED5-B7D4590D3504}</a:tableStyleId>
              </a:tblPr>
              <a:tblGrid>
                <a:gridCol w="2112510"/>
                <a:gridCol w="6158002"/>
              </a:tblGrid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>
                          <a:solidFill>
                            <a:srgbClr val="808080"/>
                          </a:solidFill>
                        </a:rPr>
                        <a:t>아이디</a:t>
                      </a:r>
                      <a:endParaRPr lang="ko-KR" altLang="en-US" sz="2200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비밀번호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비밀번호 확인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성별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이메일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47064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2200" b="1">
                          <a:solidFill>
                            <a:srgbClr val="808080"/>
                          </a:solidFill>
                        </a:rPr>
                        <a:t>휴대폰</a:t>
                      </a:r>
                      <a:endParaRPr lang="ko-KR" altLang="en-US" sz="2200" b="1">
                        <a:solidFill>
                          <a:srgbClr val="808080"/>
                        </a:solidFill>
                      </a:endParaRPr>
                    </a:p>
                  </a:txBody>
                  <a:tcPr marL="91440" marR="91440" anchor="ctr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endParaRPr lang="ko-KR" altLang="en-US"/>
                    </a:p>
                  </a:txBody>
                  <a:tcPr marL="91440" marR="91440" anchor="ctr">
                    <a:lnL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f2f2f2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773284" y="1266713"/>
            <a:ext cx="4820322" cy="428684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773284" y="1936185"/>
            <a:ext cx="3591426" cy="409632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2773284" y="2586605"/>
            <a:ext cx="3600952" cy="428684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773284" y="3868391"/>
            <a:ext cx="3591426" cy="438211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863771" y="3256077"/>
            <a:ext cx="1629002" cy="371526"/>
          </a:xfrm>
          <a:prstGeom prst="rect">
            <a:avLst/>
          </a:prstGeom>
        </p:spPr>
      </p:pic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2844721" y="3319242"/>
            <a:ext cx="270418" cy="283295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9"/>
          <a:srcRect r="24700"/>
          <a:stretch>
            <a:fillRect/>
          </a:stretch>
        </p:blipFill>
        <p:spPr>
          <a:xfrm>
            <a:off x="2773284" y="4547389"/>
            <a:ext cx="3629697" cy="428684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869502" y="5159704"/>
            <a:ext cx="5591955" cy="638264"/>
          </a:xfrm>
          <a:prstGeom prst="rect">
            <a:avLst/>
          </a:prstGeom>
        </p:spPr>
      </p:pic>
      <p:sp>
        <p:nvSpPr>
          <p:cNvPr id="23" name="모서리가 둥근 직사각형"/>
          <p:cNvSpPr>
            <a:spLocks noChangeAspect="1"/>
          </p:cNvSpPr>
          <p:nvPr/>
        </p:nvSpPr>
        <p:spPr>
          <a:xfrm>
            <a:off x="386206" y="133703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4" name="모서리가 둥근 직사각형"/>
          <p:cNvSpPr>
            <a:spLocks noChangeAspect="1"/>
          </p:cNvSpPr>
          <p:nvPr/>
        </p:nvSpPr>
        <p:spPr>
          <a:xfrm>
            <a:off x="386206" y="199698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5" name="모서리가 둥근 직사각형"/>
          <p:cNvSpPr>
            <a:spLocks noChangeAspect="1"/>
          </p:cNvSpPr>
          <p:nvPr/>
        </p:nvSpPr>
        <p:spPr>
          <a:xfrm>
            <a:off x="386206" y="3316875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6" name="모서리가 둥근 직사각형"/>
          <p:cNvSpPr>
            <a:spLocks noChangeAspect="1"/>
          </p:cNvSpPr>
          <p:nvPr/>
        </p:nvSpPr>
        <p:spPr>
          <a:xfrm>
            <a:off x="386206" y="39768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7" name="모서리가 둥근 직사각형"/>
          <p:cNvSpPr>
            <a:spLocks noChangeAspect="1"/>
          </p:cNvSpPr>
          <p:nvPr/>
        </p:nvSpPr>
        <p:spPr>
          <a:xfrm>
            <a:off x="386206" y="265692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8" name="모서리가 둥근 직사각형"/>
          <p:cNvSpPr>
            <a:spLocks noChangeAspect="1"/>
          </p:cNvSpPr>
          <p:nvPr/>
        </p:nvSpPr>
        <p:spPr>
          <a:xfrm>
            <a:off x="386206" y="463676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</p:spTree>
    <p:extLst>
      <p:ext uri="{BB962C8B-B14F-4D97-AF65-F5344CB8AC3E}">
        <p14:creationId xmlns:p14="http://schemas.microsoft.com/office/powerpoint/2010/main" val="883799205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3498380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여행 스타일 선택 </a:t>
            </a:r>
            <a:endParaRPr kumimoji="1" lang="ko-KR" altLang="en-US" sz="36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grpSp>
        <p:nvGrpSpPr>
          <p:cNvPr id="14" name=""/>
          <p:cNvGrpSpPr/>
          <p:nvPr/>
        </p:nvGrpSpPr>
        <p:grpSpPr>
          <a:xfrm rot="0">
            <a:off x="1582343" y="1031082"/>
            <a:ext cx="6192774" cy="5400675"/>
            <a:chOff x="1429422" y="1017276"/>
            <a:chExt cx="6192774" cy="5400675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2"/>
            <a:srcRect l="4440" t="4595" r="2220" b="1952"/>
            <a:stretch>
              <a:fillRect/>
            </a:stretch>
          </p:blipFill>
          <p:spPr>
            <a:xfrm>
              <a:off x="1429422" y="1017276"/>
              <a:ext cx="6192774" cy="5400675"/>
            </a:xfrm>
            <a:prstGeom prst="rect">
              <a:avLst/>
            </a:prstGeom>
          </p:spPr>
        </p:pic>
        <p:sp>
          <p:nvSpPr>
            <p:cNvPr id="7" name="가로 글상자 6"/>
            <p:cNvSpPr txBox="1"/>
            <p:nvPr/>
          </p:nvSpPr>
          <p:spPr>
            <a:xfrm>
              <a:off x="2385559" y="4080553"/>
              <a:ext cx="793751" cy="417424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힐링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8" name="가로 글상자 7"/>
            <p:cNvSpPr txBox="1"/>
            <p:nvPr/>
          </p:nvSpPr>
          <p:spPr>
            <a:xfrm>
              <a:off x="4139519" y="4080553"/>
              <a:ext cx="793751" cy="417424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맛집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9" name="가로 글상자 8"/>
            <p:cNvSpPr txBox="1"/>
            <p:nvPr/>
          </p:nvSpPr>
          <p:spPr>
            <a:xfrm>
              <a:off x="5893481" y="4080553"/>
              <a:ext cx="793751" cy="417424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모험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0" name="가로 글상자 9"/>
            <p:cNvSpPr txBox="1"/>
            <p:nvPr/>
          </p:nvSpPr>
          <p:spPr>
            <a:xfrm>
              <a:off x="2385559" y="5449860"/>
              <a:ext cx="793750" cy="4061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문화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1" name="가로 글상자 10"/>
            <p:cNvSpPr txBox="1"/>
            <p:nvPr/>
          </p:nvSpPr>
          <p:spPr>
            <a:xfrm>
              <a:off x="4139520" y="5449860"/>
              <a:ext cx="793750" cy="4061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자연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2" name="가로 글상자 11"/>
            <p:cNvSpPr txBox="1"/>
            <p:nvPr/>
          </p:nvSpPr>
          <p:spPr>
            <a:xfrm>
              <a:off x="5893481" y="5449860"/>
              <a:ext cx="793750" cy="406110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100" b="1">
                  <a:latin typeface="한컴 말랑말랑 Bold"/>
                  <a:ea typeface="한컴 말랑말랑 Bold"/>
                </a:rPr>
                <a:t>쇼핑</a:t>
              </a:r>
              <a:endParaRPr lang="ko-KR" altLang="en-US" sz="21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13" name="가로 글상자 12"/>
            <p:cNvSpPr txBox="1"/>
            <p:nvPr/>
          </p:nvSpPr>
          <p:spPr>
            <a:xfrm>
              <a:off x="2461759" y="2640919"/>
              <a:ext cx="4104822" cy="367076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>
                <a:defRPr/>
              </a:pPr>
              <a:endParaRPr lang="ko-KR" altLang="en-US"/>
            </a:p>
          </p:txBody>
        </p:sp>
      </p:grp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235714" y="1266713"/>
          <a:ext cx="2859813" cy="4893343"/>
        </p:xfrm>
        <a:graphic>
          <a:graphicData uri="http://schemas.openxmlformats.org/drawingml/2006/table">
            <a:tbl>
              <a:tblPr firstRow="1" bandRow="1">
                <a:tableStyle styleId="{01A66EDD-3DAB-4C5B-A090-DC80EC1FD486}" styleName="Normal Style 1 - Accent 1">
                  <a:wholeTbl>
                    <a:tcTxStyle>
                      <a:fontRef idx="minor">
                        <a:prstClr val="black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lt1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lt1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lt1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lt1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lt1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lt1"/>
                            </a:solidFill>
                          </a:ln>
                        </a:insideV>
                      </a:tcBdr>
                      <a:fill>
                        <a:solidFill>
                          <a:schemeClr val="accent1">
                            <a:lum val="9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H>
                  <a:band2H>
                    <a:tcTxStyle/>
                    <a:tcStyle>
                      <a:tcBdr/>
                    </a:tcStyle>
                  </a:band2H>
                  <a:band1V>
                    <a:tcTxStyle/>
                    <a:tcStyle>
                      <a:tcBdr/>
                      <a:fill>
                        <a:solidFill>
                          <a:schemeClr val="accent1">
                            <a:lum val="80000"/>
                          </a:schemeClr>
                        </a:solidFill>
                      </a:fill>
                    </a:tcStyle>
                  </a:band1V>
                  <a:band2V>
                    <a:tcTxStyle/>
                    <a:tcStyle>
                      <a:tcBdr/>
                    </a:tcStyle>
                  </a:band2V>
                  <a:la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lastCol>
                  <a:firstCol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/>
                      <a:fill>
                        <a:solidFill>
                          <a:schemeClr val="accent1"/>
                        </a:solidFill>
                      </a:fill>
                    </a:tcStyle>
                  </a:firstCol>
                  <a:la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top>
                          <a:ln w="38100" cmpd="sng">
                            <a:solidFill>
                              <a:schemeClr val="lt1"/>
                            </a:solidFill>
                          </a:ln>
                        </a:top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lastRow>
                  <a:firstRow>
                    <a:tcTxStyle b="on">
                      <a:fontRef idx="minor">
                        <a:prstClr val="black"/>
                      </a:fontRef>
                      <a:schemeClr val="lt1"/>
                    </a:tcTxStyle>
                    <a:tcStyle>
                      <a:tcBdr>
                        <a:bottom>
                          <a:ln w="38100" cmpd="sng">
                            <a:solidFill>
                              <a:schemeClr val="lt1"/>
                            </a:solidFill>
                          </a:ln>
                        </a:bottom>
                      </a:tcBdr>
                      <a:fill>
                        <a:solidFill>
                          <a:schemeClr val="accent1"/>
                        </a:solidFill>
                      </a:fill>
                    </a:tcStyle>
                  </a:firstRow>
                </a:tableStyle>
              </a:tblPr>
              <a:tblGrid>
                <a:gridCol w="600483"/>
                <a:gridCol w="2259330"/>
              </a:tblGrid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4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1</a:t>
                      </a:r>
                      <a:endParaRPr lang="en-US" altLang="ko-KR" sz="14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4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여행 스타일 선택창 </a:t>
                      </a:r>
                      <a:r>
                        <a:rPr lang="en-US" altLang="ko-KR" sz="14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6</a:t>
                      </a:r>
                      <a:r>
                        <a:rPr lang="ko-KR" altLang="en-US" sz="14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개</a:t>
                      </a:r>
                      <a:endParaRPr lang="ko-KR" altLang="en-US" sz="14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4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2</a:t>
                      </a:r>
                      <a:endParaRPr lang="en-US" altLang="ko-KR" sz="14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4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힐링 창 선택</a:t>
                      </a:r>
                      <a:endParaRPr lang="ko-KR" altLang="en-US" sz="14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4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3</a:t>
                      </a:r>
                      <a:endParaRPr lang="en-US" altLang="ko-KR" sz="14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4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맛집 창 선택</a:t>
                      </a:r>
                      <a:endParaRPr lang="ko-KR" altLang="en-US" sz="14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4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4</a:t>
                      </a:r>
                      <a:endParaRPr lang="en-US" altLang="ko-KR" sz="14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4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모험 창 선택</a:t>
                      </a:r>
                      <a:endParaRPr lang="ko-KR" altLang="en-US" sz="14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4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5</a:t>
                      </a:r>
                      <a:endParaRPr lang="en-US" altLang="ko-KR" sz="14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4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문화 창 선택</a:t>
                      </a:r>
                      <a:endParaRPr lang="ko-KR" altLang="en-US" sz="14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4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6</a:t>
                      </a:r>
                      <a:endParaRPr lang="en-US" altLang="ko-KR" sz="14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4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자연 창 선택</a:t>
                      </a:r>
                      <a:endParaRPr lang="ko-KR" altLang="en-US" sz="14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699049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sz="14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7</a:t>
                      </a:r>
                      <a:endParaRPr lang="en-US" altLang="ko-KR" sz="14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sz="1400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쇼핑 창 선택</a:t>
                      </a:r>
                      <a:endParaRPr lang="ko-KR" altLang="en-US" sz="1400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" name="모서리가 둥근 직사각형"/>
          <p:cNvSpPr>
            <a:spLocks noChangeAspect="1"/>
          </p:cNvSpPr>
          <p:nvPr/>
        </p:nvSpPr>
        <p:spPr>
          <a:xfrm>
            <a:off x="3064536" y="168797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7" name="모서리가 둥근 직사각형"/>
          <p:cNvSpPr>
            <a:spLocks noChangeAspect="1"/>
          </p:cNvSpPr>
          <p:nvPr/>
        </p:nvSpPr>
        <p:spPr>
          <a:xfrm>
            <a:off x="2123754" y="28581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8" name="모서리가 둥근 직사각형"/>
          <p:cNvSpPr>
            <a:spLocks noChangeAspect="1"/>
          </p:cNvSpPr>
          <p:nvPr/>
        </p:nvSpPr>
        <p:spPr>
          <a:xfrm>
            <a:off x="5591518" y="28581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2123754" y="601603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0" name="모서리가 둥근 직사각형"/>
          <p:cNvSpPr>
            <a:spLocks noChangeAspect="1"/>
          </p:cNvSpPr>
          <p:nvPr/>
        </p:nvSpPr>
        <p:spPr>
          <a:xfrm>
            <a:off x="3813518" y="285812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1" name="모서리가 둥근 직사각형"/>
          <p:cNvSpPr>
            <a:spLocks noChangeAspect="1"/>
          </p:cNvSpPr>
          <p:nvPr/>
        </p:nvSpPr>
        <p:spPr>
          <a:xfrm>
            <a:off x="3957536" y="601603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2" name="모서리가 둥근 직사각형"/>
          <p:cNvSpPr>
            <a:spLocks noChangeAspect="1"/>
          </p:cNvSpPr>
          <p:nvPr/>
        </p:nvSpPr>
        <p:spPr>
          <a:xfrm>
            <a:off x="5591518" y="6016038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7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pSp>
        <p:nvGrpSpPr>
          <p:cNvPr id="23" name="그룹 22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4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5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735761348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477845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여행지 추천 </a:t>
            </a:r>
            <a:endParaRPr kumimoji="1" lang="ko-KR" altLang="en-US" sz="36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ㄹㄹ혹시 맥북 사이트 창에 큰 글씨로 가운데 위쪽도 만들어서 힐링, 맛집, 문화, 자연, 쇼핑, 모험이라는 문구와 그림들을 알맞게 넣어진 이미지를 만들어줄 수 있을까?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3571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18" name="가로 글상자 17"/>
          <p:cNvSpPr txBox="1"/>
          <p:nvPr/>
        </p:nvSpPr>
        <p:spPr>
          <a:xfrm>
            <a:off x="2613070" y="3269366"/>
            <a:ext cx="572321" cy="319267"/>
          </a:xfrm>
          <a:prstGeom prst="rect">
            <a:avLst/>
          </a:prstGeom>
          <a:solidFill>
            <a:srgbClr val="2f84ef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1500" b="1">
                <a:solidFill>
                  <a:schemeClr val="lt1"/>
                </a:solidFill>
              </a:rPr>
              <a:t>힐링</a:t>
            </a:r>
            <a:endParaRPr lang="ko-KR" altLang="en-US" sz="1500" b="1">
              <a:solidFill>
                <a:schemeClr val="lt1"/>
              </a:solidFill>
            </a:endParaRPr>
          </a:p>
        </p:txBody>
      </p:sp>
      <p:grpSp>
        <p:nvGrpSpPr>
          <p:cNvPr id="22" name=""/>
          <p:cNvGrpSpPr/>
          <p:nvPr/>
        </p:nvGrpSpPr>
        <p:grpSpPr>
          <a:xfrm rot="0">
            <a:off x="1583451" y="1031082"/>
            <a:ext cx="6192774" cy="5400675"/>
            <a:chOff x="1583451" y="1031082"/>
            <a:chExt cx="6192774" cy="5400675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2"/>
            <a:stretch>
              <a:fillRect/>
            </a:stretch>
          </p:blipFill>
          <p:spPr>
            <a:xfrm>
              <a:off x="1583451" y="1031082"/>
              <a:ext cx="6192774" cy="5400675"/>
            </a:xfrm>
            <a:prstGeom prst="rect">
              <a:avLst/>
            </a:prstGeom>
          </p:spPr>
        </p:pic>
        <p:sp>
          <p:nvSpPr>
            <p:cNvPr id="17" name="가로 글상자 16"/>
            <p:cNvSpPr txBox="1"/>
            <p:nvPr/>
          </p:nvSpPr>
          <p:spPr>
            <a:xfrm>
              <a:off x="2613070" y="2559475"/>
              <a:ext cx="4104822" cy="391369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 algn="ctr">
                <a:defRPr/>
              </a:pPr>
              <a:r>
                <a:rPr lang="ko-KR" altLang="en-US" sz="2000" b="1">
                  <a:latin typeface="한컴 말랑말랑 Bold"/>
                  <a:ea typeface="한컴 말랑말랑 Bold"/>
                </a:rPr>
                <a:t>설문 결과 기반 여행지 자동 추천</a:t>
              </a:r>
              <a:endParaRPr lang="ko-KR" altLang="en-US" sz="2000" b="1">
                <a:latin typeface="한컴 말랑말랑 Bold"/>
                <a:ea typeface="한컴 말랑말랑 Bold"/>
              </a:endParaRPr>
            </a:p>
          </p:txBody>
        </p:sp>
        <p:sp>
          <p:nvSpPr>
            <p:cNvPr id="20" name="가로 글상자 19"/>
            <p:cNvSpPr txBox="1"/>
            <p:nvPr/>
          </p:nvSpPr>
          <p:spPr>
            <a:xfrm>
              <a:off x="2501982" y="3731420"/>
              <a:ext cx="1576367" cy="438625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2300">
                  <a:latin typeface="한컴 말랑말랑 Bold"/>
                  <a:ea typeface="한컴 말랑말랑 Bold"/>
                </a:rPr>
                <a:t>추천 여행지</a:t>
              </a:r>
              <a:endParaRPr lang="en-US" altLang="ko-KR" sz="2300">
                <a:latin typeface="한컴 말랑말랑 Bold"/>
                <a:ea typeface="한컴 말랑말랑 Bold"/>
              </a:endParaRPr>
            </a:p>
          </p:txBody>
        </p:sp>
        <p:sp>
          <p:nvSpPr>
            <p:cNvPr id="21" name="가로 글상자 20"/>
            <p:cNvSpPr txBox="1"/>
            <p:nvPr/>
          </p:nvSpPr>
          <p:spPr>
            <a:xfrm>
              <a:off x="2692483" y="4813149"/>
              <a:ext cx="1195365" cy="338837"/>
            </a:xfrm>
            <a:prstGeom prst="rect">
              <a:avLst/>
            </a:prstGeom>
            <a:solidFill>
              <a:schemeClr val="lt1"/>
            </a:solidFill>
          </p:spPr>
          <p:txBody>
            <a:bodyPr wrap="square">
              <a:spAutoFit/>
            </a:bodyPr>
            <a:p>
              <a:pPr lvl="0">
                <a:defRPr/>
              </a:pPr>
              <a:r>
                <a:rPr lang="ko-KR" altLang="en-US" sz="1600">
                  <a:latin typeface="한컴 말랑말랑 Bold"/>
                  <a:ea typeface="한컴 말랑말랑 Bold"/>
                </a:rPr>
                <a:t>자세히 보기</a:t>
              </a:r>
              <a:endParaRPr lang="ko-KR" altLang="en-US" sz="1600">
                <a:latin typeface="한컴 말랑말랑 Bold"/>
                <a:ea typeface="한컴 말랑말랑 Bold"/>
              </a:endParaRPr>
            </a:p>
          </p:txBody>
        </p:sp>
      </p:grpSp>
      <p:sp>
        <p:nvSpPr>
          <p:cNvPr id="25" name="순서도: 대체 처리 24"/>
          <p:cNvSpPr/>
          <p:nvPr/>
        </p:nvSpPr>
        <p:spPr>
          <a:xfrm>
            <a:off x="2578183" y="3250316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graphicFrame>
        <p:nvGraphicFramePr>
          <p:cNvPr id="26" name="표 25"/>
          <p:cNvGraphicFramePr>
            <a:graphicFrameLocks noGrp="1"/>
          </p:cNvGraphicFramePr>
          <p:nvPr/>
        </p:nvGraphicFramePr>
        <p:xfrm>
          <a:off x="9235714" y="1266713"/>
          <a:ext cx="2859813" cy="473487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1</a:t>
                      </a:r>
                      <a:endParaRPr lang="en-US" altLang="ko-KR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여행지 추천</a:t>
                      </a: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2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(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힐링 칸에 다른 설문 결과 작성 가능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)</a:t>
                      </a:r>
                      <a:b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</a:b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힐링 여행지 추천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3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추천여행지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(</a:t>
                      </a: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부산</a:t>
                      </a: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)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4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자세히 보기 버튼 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5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  <a:p>
                      <a:pPr lvl="0" algn="ctr">
                        <a:defRPr/>
                      </a:pP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맞춤리스트 제공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6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그림 제공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7" name="모서리가 둥근 직사각형"/>
          <p:cNvSpPr>
            <a:spLocks noChangeAspect="1"/>
          </p:cNvSpPr>
          <p:nvPr/>
        </p:nvSpPr>
        <p:spPr>
          <a:xfrm>
            <a:off x="3030796" y="1925554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8" name="모서리가 둥근 직사각형"/>
          <p:cNvSpPr>
            <a:spLocks noChangeAspect="1"/>
          </p:cNvSpPr>
          <p:nvPr/>
        </p:nvSpPr>
        <p:spPr>
          <a:xfrm>
            <a:off x="2213946" y="3239274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9" name="모서리가 둥근 직사각형"/>
          <p:cNvSpPr>
            <a:spLocks noChangeAspect="1"/>
          </p:cNvSpPr>
          <p:nvPr/>
        </p:nvSpPr>
        <p:spPr>
          <a:xfrm>
            <a:off x="2290147" y="483854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30" name="모서리가 둥근 직사각형"/>
          <p:cNvSpPr>
            <a:spLocks noChangeAspect="1"/>
          </p:cNvSpPr>
          <p:nvPr/>
        </p:nvSpPr>
        <p:spPr>
          <a:xfrm>
            <a:off x="2290147" y="541224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31" name="모서리가 둥근 직사각형"/>
          <p:cNvSpPr>
            <a:spLocks noChangeAspect="1"/>
          </p:cNvSpPr>
          <p:nvPr/>
        </p:nvSpPr>
        <p:spPr>
          <a:xfrm>
            <a:off x="2290147" y="426485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32" name="모서리가 둥근 직사각형"/>
          <p:cNvSpPr>
            <a:spLocks noChangeAspect="1"/>
          </p:cNvSpPr>
          <p:nvPr/>
        </p:nvSpPr>
        <p:spPr>
          <a:xfrm>
            <a:off x="6872277" y="2981330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pSp>
        <p:nvGrpSpPr>
          <p:cNvPr id="33" name="그룹 32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34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35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68499147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순서도: 대체 처리 1"/>
          <p:cNvSpPr/>
          <p:nvPr/>
        </p:nvSpPr>
        <p:spPr>
          <a:xfrm>
            <a:off x="190499" y="95249"/>
            <a:ext cx="2126327" cy="659938"/>
          </a:xfrm>
          <a:prstGeom prst="flowChartAlternateProcess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lvl="0" indent="0" algn="ctr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1" lang="ko-KR" altLang="en-US" sz="3600" b="1">
                <a:solidFill>
                  <a:schemeClr val="accent1"/>
                </a:solidFill>
                <a:latin typeface="한컴 말랑말랑 Bold"/>
                <a:ea typeface="한컴 말랑말랑 Bold"/>
              </a:rPr>
              <a:t>일정 생성</a:t>
            </a:r>
            <a:endParaRPr kumimoji="1" lang="ko-KR" altLang="en-US" sz="3600" b="1">
              <a:solidFill>
                <a:schemeClr val="accent1"/>
              </a:solidFill>
              <a:latin typeface="한컴 말랑말랑 Bold"/>
              <a:ea typeface="한컴 말랑말랑 Bold"/>
            </a:endParaRPr>
          </a:p>
        </p:txBody>
      </p:sp>
      <p:sp>
        <p:nvSpPr>
          <p:cNvPr id="3" name="모서리가 둥근 직사각형"/>
          <p:cNvSpPr/>
          <p:nvPr/>
        </p:nvSpPr>
        <p:spPr>
          <a:xfrm>
            <a:off x="190499" y="844258"/>
            <a:ext cx="8949964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sp>
        <p:nvSpPr>
          <p:cNvPr id="4" name="모서리가 둥근 직사각형"/>
          <p:cNvSpPr/>
          <p:nvPr/>
        </p:nvSpPr>
        <p:spPr>
          <a:xfrm>
            <a:off x="9216664" y="844258"/>
            <a:ext cx="2861036" cy="5774324"/>
          </a:xfrm>
          <a:prstGeom prst="roundRect">
            <a:avLst>
              <a:gd name="adj" fmla="val 6119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ko-KR" altLang="en-US"/>
              <a:t>ㄹㄹ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584198" y="1029728"/>
            <a:ext cx="6192774" cy="5400675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2735330" y="5678657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저녁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8" name="가로 글상자 7"/>
          <p:cNvSpPr txBox="1"/>
          <p:nvPr/>
        </p:nvSpPr>
        <p:spPr>
          <a:xfrm>
            <a:off x="2754380" y="5240507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2763905" y="4802357"/>
            <a:ext cx="71154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오전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0" name="가로 글상자 9"/>
          <p:cNvSpPr txBox="1"/>
          <p:nvPr/>
        </p:nvSpPr>
        <p:spPr>
          <a:xfrm>
            <a:off x="3859280" y="4802357"/>
            <a:ext cx="131876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해동용궁사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3859280" y="5240507"/>
            <a:ext cx="131876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해안 산책로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3" name="가로 글상자 12"/>
          <p:cNvSpPr txBox="1"/>
          <p:nvPr/>
        </p:nvSpPr>
        <p:spPr>
          <a:xfrm>
            <a:off x="3859280" y="5678657"/>
            <a:ext cx="1318760" cy="358288"/>
          </a:xfrm>
          <a:prstGeom prst="rect">
            <a:avLst/>
          </a:prstGeom>
          <a:solidFill>
            <a:schemeClr val="lt1"/>
          </a:solidFill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b="1">
                <a:latin typeface="한컴 말랑말랑 Bold"/>
                <a:ea typeface="한컴 말랑말랑 Bold"/>
              </a:rPr>
              <a:t>해운대</a:t>
            </a:r>
            <a:endParaRPr lang="ko-KR" altLang="en-US" b="1">
              <a:latin typeface="한컴 말랑말랑 Bold"/>
              <a:ea typeface="한컴 말랑말랑 Bold"/>
            </a:endParaRPr>
          </a:p>
        </p:txBody>
      </p:sp>
      <p:sp>
        <p:nvSpPr>
          <p:cNvPr id="14" name="순서도: 대체 처리 13"/>
          <p:cNvSpPr/>
          <p:nvPr/>
        </p:nvSpPr>
        <p:spPr>
          <a:xfrm>
            <a:off x="2578183" y="3250316"/>
            <a:ext cx="905226" cy="360045"/>
          </a:xfrm>
          <a:prstGeom prst="flowChartAlternateProcess">
            <a:avLst/>
          </a:prstGeom>
          <a:solidFill>
            <a:srgbClr val="2e85ef"/>
          </a:solidFill>
          <a:ln>
            <a:solidFill>
              <a:srgbClr val="2e85e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anchorCtr="0"/>
          <a:p>
            <a:pPr lvl="0" algn="ctr">
              <a:defRPr/>
            </a:pPr>
            <a:r>
              <a:rPr lang="ko-KR" altLang="en-US" sz="2200">
                <a:latin typeface="한컴 말랑말랑 Bold"/>
                <a:ea typeface="한컴 말랑말랑 Bold"/>
              </a:rPr>
              <a:t>힐링</a:t>
            </a:r>
            <a:endParaRPr lang="ko-KR" altLang="en-US" sz="2200">
              <a:latin typeface="한컴 말랑말랑 Bold"/>
              <a:ea typeface="한컴 말랑말랑 Bold"/>
            </a:endParaRPr>
          </a:p>
        </p:txBody>
      </p:sp>
      <p:graphicFrame>
        <p:nvGraphicFramePr>
          <p:cNvPr id="15" name="표 14"/>
          <p:cNvGraphicFramePr>
            <a:graphicFrameLocks noGrp="1"/>
          </p:cNvGraphicFramePr>
          <p:nvPr/>
        </p:nvGraphicFramePr>
        <p:xfrm>
          <a:off x="9235714" y="1266713"/>
          <a:ext cx="2859813" cy="4734874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600483"/>
                <a:gridCol w="2259330"/>
              </a:tblGrid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1</a:t>
                      </a:r>
                      <a:endParaRPr lang="en-US" altLang="ko-KR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일정 생성</a:t>
                      </a:r>
                      <a:endParaRPr lang="ko-KR" altLang="en-US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2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선택된 여행지 바탕으로 자동 일정 생성된다는 문구 작성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3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여행 일정 작성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4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오전 스케줄 작성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5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  <a:p>
                      <a:pPr lvl="0" algn="ctr">
                        <a:defRPr/>
                      </a:pP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오후 스케줄 작성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  <a:tr h="764856"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en-US" altLang="ko-KR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6</a:t>
                      </a:r>
                      <a:endParaRPr lang="en-US" altLang="ko-KR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91440" tIns="45720" rIns="91440" bIns="45720" anchor="ctr" anchorCtr="0">
                      <a:spAutoFit/>
                    </a:bodyPr>
                    <a:p>
                      <a:pPr lvl="0" algn="ctr">
                        <a:defRPr/>
                      </a:pPr>
                      <a:r>
                        <a:rPr lang="ko-KR" altLang="en-US" b="1">
                          <a:ln w="9525">
                            <a:solidFill>
                              <a:schemeClr val="lt1"/>
                            </a:solidFill>
                          </a:ln>
                          <a:solidFill>
                            <a:schemeClr val="tx1"/>
                          </a:solidFill>
                          <a:latin typeface="한컴 말랑말랑 Bold"/>
                          <a:ea typeface="한컴 말랑말랑 Bold"/>
                        </a:rPr>
                        <a:t>저녁 스케줄 작성</a:t>
                      </a:r>
                      <a:endParaRPr lang="ko-KR" altLang="en-US" b="1">
                        <a:ln w="9525">
                          <a:solidFill>
                            <a:schemeClr val="lt1"/>
                          </a:solidFill>
                        </a:ln>
                        <a:solidFill>
                          <a:schemeClr val="tx1"/>
                        </a:solidFill>
                        <a:latin typeface="한컴 말랑말랑 Bold"/>
                        <a:ea typeface="한컴 말랑말랑 Bold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" name="모서리가 둥근 직사각형"/>
          <p:cNvSpPr>
            <a:spLocks noChangeAspect="1"/>
          </p:cNvSpPr>
          <p:nvPr/>
        </p:nvSpPr>
        <p:spPr>
          <a:xfrm>
            <a:off x="3195373" y="1996983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1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7" name="모서리가 둥근 직사각형"/>
          <p:cNvSpPr>
            <a:spLocks noChangeAspect="1"/>
          </p:cNvSpPr>
          <p:nvPr/>
        </p:nvSpPr>
        <p:spPr>
          <a:xfrm>
            <a:off x="2316826" y="2512911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2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8" name="모서리가 둥근 직사각형"/>
          <p:cNvSpPr>
            <a:spLocks noChangeAspect="1"/>
          </p:cNvSpPr>
          <p:nvPr/>
        </p:nvSpPr>
        <p:spPr>
          <a:xfrm>
            <a:off x="2290147" y="465833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4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19" name="모서리가 둥근 직사각형"/>
          <p:cNvSpPr>
            <a:spLocks noChangeAspect="1"/>
          </p:cNvSpPr>
          <p:nvPr/>
        </p:nvSpPr>
        <p:spPr>
          <a:xfrm>
            <a:off x="2290147" y="5240507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5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0" name="모서리가 둥근 직사각형"/>
          <p:cNvSpPr>
            <a:spLocks noChangeAspect="1"/>
          </p:cNvSpPr>
          <p:nvPr/>
        </p:nvSpPr>
        <p:spPr>
          <a:xfrm>
            <a:off x="2290147" y="3731420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3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sp>
        <p:nvSpPr>
          <p:cNvPr id="21" name="모서리가 둥근 직사각형"/>
          <p:cNvSpPr>
            <a:spLocks noChangeAspect="1"/>
          </p:cNvSpPr>
          <p:nvPr/>
        </p:nvSpPr>
        <p:spPr>
          <a:xfrm>
            <a:off x="2290147" y="5748909"/>
            <a:ext cx="288036" cy="28803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50800">
            <a:solidFill>
              <a:schemeClr val="accent1"/>
            </a:solidFill>
            <a:prstDash val="solid"/>
          </a:ln>
          <a:effectLst/>
        </p:spPr>
        <p:style>
          <a:lnRef idx="2">
            <a:scrgbClr r="0" g="0" b="0"/>
          </a:lnRef>
          <a:fillRef idx="1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70843" tIns="70469" rIns="70843" bIns="70469" anchor="ctr" anchorCtr="0">
            <a:noAutofit/>
          </a:bodyPr>
          <a:lstStyle>
            <a:lvl1pPr marL="0" indent="0" algn="l" defTabSz="232257" rtl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defRPr kumimoji="0" sz="1800" b="0" i="0" u="none" strike="noStrike" kern="1200" cap="none" spc="0" normalizeH="0" baseline="0">
                <a:solidFill>
                  <a:schemeClr val="lt1"/>
                </a:solidFill>
              </a:defRPr>
            </a:lvl1pPr>
          </a:lstStyle>
          <a:p>
            <a:pPr marL="0" lvl="0" indent="0" algn="ctr" defTabSz="533400" latinLnBrk="1">
              <a:lnSpc>
                <a:spcPct val="150000"/>
              </a:lnSpc>
              <a:spcBef>
                <a:spcPct val="0"/>
              </a:spcBef>
              <a:spcAft>
                <a:spcPct val="35000"/>
              </a:spcAft>
              <a:buNone/>
              <a:defRPr/>
            </a:pPr>
            <a:r>
              <a:rPr lang="en-US" altLang="ko-KR" sz="2000" b="1" kern="1200">
                <a:solidFill>
                  <a:schemeClr val="accent1"/>
                </a:solidFill>
                <a:latin typeface="한컴 말랑말랑 Regular"/>
                <a:ea typeface="한컴 말랑말랑 Regular"/>
              </a:rPr>
              <a:t>6</a:t>
            </a:r>
            <a:endParaRPr lang="en-US" altLang="ko-KR" sz="2000" b="1" kern="1200">
              <a:solidFill>
                <a:schemeClr val="accent1"/>
              </a:solidFill>
              <a:latin typeface="한컴 말랑말랑 Regular"/>
              <a:ea typeface="한컴 말랑말랑 Regular"/>
            </a:endParaRPr>
          </a:p>
        </p:txBody>
      </p:sp>
      <p:grpSp>
        <p:nvGrpSpPr>
          <p:cNvPr id="22" name="그룹 21"/>
          <p:cNvGrpSpPr/>
          <p:nvPr/>
        </p:nvGrpSpPr>
        <p:grpSpPr>
          <a:xfrm rot="0">
            <a:off x="6305550" y="831709"/>
            <a:ext cx="3030857" cy="641407"/>
            <a:chOff x="288123" y="971945"/>
            <a:chExt cx="3003642" cy="641407"/>
          </a:xfrm>
        </p:grpSpPr>
        <p:sp>
          <p:nvSpPr>
            <p:cNvPr id="23" name="모서리가 둥근 직사각형"/>
            <p:cNvSpPr/>
            <p:nvPr/>
          </p:nvSpPr>
          <p:spPr>
            <a:xfrm>
              <a:off x="288123" y="971945"/>
              <a:ext cx="3003642" cy="641407"/>
            </a:xfrm>
            <a:prstGeom prst="roundRect">
              <a:avLst>
                <a:gd name="adj" fmla="val 44140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anchorCtr="0"/>
            <a:p>
              <a:pPr lvl="0" algn="ctr">
                <a:defRPr/>
              </a:pPr>
              <a:r>
                <a:rPr lang="ko-KR" altLang="en-US" sz="5400" b="1" u="sng">
                  <a:solidFill>
                    <a:schemeClr val="accent1"/>
                  </a:solidFill>
                </a:rPr>
                <a:t>    </a:t>
              </a:r>
              <a:r>
                <a:rPr lang="en-US" altLang="ko-KR" sz="5400" b="1" u="sng">
                  <a:solidFill>
                    <a:schemeClr val="accent1"/>
                  </a:solidFill>
                </a:rPr>
                <a:t>YOLO</a:t>
              </a:r>
              <a:r>
                <a:rPr lang="en-US" altLang="ko-KR" sz="5400" b="1">
                  <a:solidFill>
                    <a:schemeClr val="accent1"/>
                  </a:solidFill>
                </a:rPr>
                <a:t> </a:t>
              </a:r>
              <a:endParaRPr lang="en-US" altLang="ko-KR" sz="5400" b="1">
                <a:solidFill>
                  <a:schemeClr val="accent1"/>
                </a:solidFill>
              </a:endParaRPr>
            </a:p>
          </p:txBody>
        </p:sp>
        <p:sp>
          <p:nvSpPr>
            <p:cNvPr id="24" name="그래픽 41"/>
            <p:cNvSpPr/>
            <p:nvPr/>
          </p:nvSpPr>
          <p:spPr>
            <a:xfrm>
              <a:off x="803039" y="1052766"/>
              <a:ext cx="450623" cy="479764"/>
            </a:xfrm>
            <a:custGeom>
              <a:avLst/>
              <a:gdLst>
                <a:gd name="connsiteX0" fmla="*/ 311650 w 450623"/>
                <a:gd name="connsiteY0" fmla="*/ 157500 h 359999"/>
                <a:gd name="connsiteX1" fmla="*/ 283176 w 450623"/>
                <a:gd name="connsiteY1" fmla="*/ 141869 h 359999"/>
                <a:gd name="connsiteX2" fmla="*/ 222854 w 450623"/>
                <a:gd name="connsiteY2" fmla="*/ 47078 h 359999"/>
                <a:gd name="connsiteX3" fmla="*/ 198575 w 450623"/>
                <a:gd name="connsiteY3" fmla="*/ 33750 h 359999"/>
                <a:gd name="connsiteX4" fmla="*/ 194036 w 450623"/>
                <a:gd name="connsiteY4" fmla="*/ 40094 h 359999"/>
                <a:gd name="connsiteX5" fmla="*/ 228988 w 450623"/>
                <a:gd name="connsiteY5" fmla="*/ 142620 h 359999"/>
                <a:gd name="connsiteX6" fmla="*/ 218339 w 450623"/>
                <a:gd name="connsiteY6" fmla="*/ 157500 h 359999"/>
                <a:gd name="connsiteX7" fmla="*/ 91895 w 450623"/>
                <a:gd name="connsiteY7" fmla="*/ 157500 h 359999"/>
                <a:gd name="connsiteX8" fmla="*/ 89783 w 450623"/>
                <a:gd name="connsiteY8" fmla="*/ 156544 h 359999"/>
                <a:gd name="connsiteX9" fmla="*/ 52763 w 450623"/>
                <a:gd name="connsiteY9" fmla="*/ 114412 h 359999"/>
                <a:gd name="connsiteX10" fmla="*/ 48538 w 450623"/>
                <a:gd name="connsiteY10" fmla="*/ 112500 h 359999"/>
                <a:gd name="connsiteX11" fmla="*/ 41996 w 450623"/>
                <a:gd name="connsiteY11" fmla="*/ 112500 h 359999"/>
                <a:gd name="connsiteX12" fmla="*/ 37208 w 450623"/>
                <a:gd name="connsiteY12" fmla="*/ 121077 h 359999"/>
                <a:gd name="connsiteX13" fmla="*/ 68075 w 450623"/>
                <a:gd name="connsiteY13" fmla="*/ 171144 h 359999"/>
                <a:gd name="connsiteX14" fmla="*/ 68075 w 450623"/>
                <a:gd name="connsiteY14" fmla="*/ 188856 h 359999"/>
                <a:gd name="connsiteX15" fmla="*/ 37208 w 450623"/>
                <a:gd name="connsiteY15" fmla="*/ 238923 h 359999"/>
                <a:gd name="connsiteX16" fmla="*/ 41996 w 450623"/>
                <a:gd name="connsiteY16" fmla="*/ 247500 h 359999"/>
                <a:gd name="connsiteX17" fmla="*/ 48760 w 450623"/>
                <a:gd name="connsiteY17" fmla="*/ 247500 h 359999"/>
                <a:gd name="connsiteX18" fmla="*/ 52730 w 450623"/>
                <a:gd name="connsiteY18" fmla="*/ 245861 h 359999"/>
                <a:gd name="connsiteX19" fmla="*/ 89800 w 450623"/>
                <a:gd name="connsiteY19" fmla="*/ 208945 h 359999"/>
                <a:gd name="connsiteX20" fmla="*/ 91785 w 450623"/>
                <a:gd name="connsiteY20" fmla="*/ 208125 h 359999"/>
                <a:gd name="connsiteX21" fmla="*/ 218097 w 450623"/>
                <a:gd name="connsiteY21" fmla="*/ 208125 h 359999"/>
                <a:gd name="connsiteX22" fmla="*/ 228691 w 450623"/>
                <a:gd name="connsiteY22" fmla="*/ 223159 h 359999"/>
                <a:gd name="connsiteX23" fmla="*/ 194192 w 450623"/>
                <a:gd name="connsiteY23" fmla="*/ 319756 h 359999"/>
                <a:gd name="connsiteX24" fmla="*/ 198769 w 450623"/>
                <a:gd name="connsiteY24" fmla="*/ 326250 h 359999"/>
                <a:gd name="connsiteX25" fmla="*/ 223029 w 450623"/>
                <a:gd name="connsiteY25" fmla="*/ 313266 h 359999"/>
                <a:gd name="connsiteX26" fmla="*/ 283104 w 450623"/>
                <a:gd name="connsiteY26" fmla="*/ 223154 h 359999"/>
                <a:gd name="connsiteX27" fmla="*/ 311186 w 450623"/>
                <a:gd name="connsiteY27" fmla="*/ 208125 h 359999"/>
                <a:gd name="connsiteX28" fmla="*/ 391561 w 450623"/>
                <a:gd name="connsiteY28" fmla="*/ 208125 h 359999"/>
                <a:gd name="connsiteX29" fmla="*/ 416873 w 450623"/>
                <a:gd name="connsiteY29" fmla="*/ 182812 h 359999"/>
                <a:gd name="connsiteX30" fmla="*/ 391561 w 450623"/>
                <a:gd name="connsiteY30" fmla="*/ 157500 h 359999"/>
                <a:gd name="connsiteX31" fmla="*/ 311650 w 450623"/>
                <a:gd name="connsiteY31" fmla="*/ 157500 h 359999"/>
                <a:gd name="connsiteX32" fmla="*/ 165577 w 450623"/>
                <a:gd name="connsiteY32" fmla="*/ 309017 h 359999"/>
                <a:gd name="connsiteX33" fmla="*/ 163754 w 450623"/>
                <a:gd name="connsiteY33" fmla="*/ 313874 h 359999"/>
                <a:gd name="connsiteX34" fmla="*/ 191873 w 450623"/>
                <a:gd name="connsiteY34" fmla="*/ 360000 h 359999"/>
                <a:gd name="connsiteX35" fmla="*/ 214373 w 450623"/>
                <a:gd name="connsiteY35" fmla="*/ 360000 h 359999"/>
                <a:gd name="connsiteX36" fmla="*/ 242498 w 450623"/>
                <a:gd name="connsiteY36" fmla="*/ 345942 h 359999"/>
                <a:gd name="connsiteX37" fmla="*/ 300019 w 450623"/>
                <a:gd name="connsiteY37" fmla="*/ 257259 h 359999"/>
                <a:gd name="connsiteX38" fmla="*/ 328335 w 450623"/>
                <a:gd name="connsiteY38" fmla="*/ 241875 h 359999"/>
                <a:gd name="connsiteX39" fmla="*/ 391561 w 450623"/>
                <a:gd name="connsiteY39" fmla="*/ 241875 h 359999"/>
                <a:gd name="connsiteX40" fmla="*/ 450623 w 450623"/>
                <a:gd name="connsiteY40" fmla="*/ 182812 h 359999"/>
                <a:gd name="connsiteX41" fmla="*/ 391561 w 450623"/>
                <a:gd name="connsiteY41" fmla="*/ 123750 h 359999"/>
                <a:gd name="connsiteX42" fmla="*/ 328858 w 450623"/>
                <a:gd name="connsiteY42" fmla="*/ 123750 h 359999"/>
                <a:gd name="connsiteX43" fmla="*/ 300114 w 450623"/>
                <a:gd name="connsiteY43" fmla="*/ 107688 h 359999"/>
                <a:gd name="connsiteX44" fmla="*/ 242498 w 450623"/>
                <a:gd name="connsiteY44" fmla="*/ 14058 h 359999"/>
                <a:gd name="connsiteX45" fmla="*/ 214373 w 450623"/>
                <a:gd name="connsiteY45" fmla="*/ 0 h 359999"/>
                <a:gd name="connsiteX46" fmla="*/ 191873 w 450623"/>
                <a:gd name="connsiteY46" fmla="*/ 0 h 359999"/>
                <a:gd name="connsiteX47" fmla="*/ 163619 w 450623"/>
                <a:gd name="connsiteY47" fmla="*/ 45790 h 359999"/>
                <a:gd name="connsiteX48" fmla="*/ 165623 w 450623"/>
                <a:gd name="connsiteY48" fmla="*/ 51343 h 359999"/>
                <a:gd name="connsiteX49" fmla="*/ 185227 w 450623"/>
                <a:gd name="connsiteY49" fmla="*/ 120167 h 359999"/>
                <a:gd name="connsiteX50" fmla="*/ 182523 w 450623"/>
                <a:gd name="connsiteY50" fmla="*/ 123750 h 359999"/>
                <a:gd name="connsiteX51" fmla="*/ 122408 w 450623"/>
                <a:gd name="connsiteY51" fmla="*/ 123750 h 359999"/>
                <a:gd name="connsiteX52" fmla="*/ 97457 w 450623"/>
                <a:gd name="connsiteY52" fmla="*/ 112728 h 359999"/>
                <a:gd name="connsiteX53" fmla="*/ 76561 w 450623"/>
                <a:gd name="connsiteY53" fmla="*/ 89787 h 359999"/>
                <a:gd name="connsiteX54" fmla="*/ 51248 w 450623"/>
                <a:gd name="connsiteY54" fmla="*/ 78750 h 359999"/>
                <a:gd name="connsiteX55" fmla="*/ 28748 w 450623"/>
                <a:gd name="connsiteY55" fmla="*/ 78750 h 359999"/>
                <a:gd name="connsiteX56" fmla="*/ 6248 w 450623"/>
                <a:gd name="connsiteY56" fmla="*/ 130211 h 359999"/>
                <a:gd name="connsiteX57" fmla="*/ 29339 w 450623"/>
                <a:gd name="connsiteY57" fmla="*/ 171809 h 359999"/>
                <a:gd name="connsiteX58" fmla="*/ 29339 w 450623"/>
                <a:gd name="connsiteY58" fmla="*/ 188190 h 359999"/>
                <a:gd name="connsiteX59" fmla="*/ 6248 w 450623"/>
                <a:gd name="connsiteY59" fmla="*/ 229788 h 359999"/>
                <a:gd name="connsiteX60" fmla="*/ 28748 w 450623"/>
                <a:gd name="connsiteY60" fmla="*/ 281250 h 359999"/>
                <a:gd name="connsiteX61" fmla="*/ 51248 w 450623"/>
                <a:gd name="connsiteY61" fmla="*/ 281250 h 359999"/>
                <a:gd name="connsiteX62" fmla="*/ 76561 w 450623"/>
                <a:gd name="connsiteY62" fmla="*/ 270212 h 359999"/>
                <a:gd name="connsiteX63" fmla="*/ 97823 w 450623"/>
                <a:gd name="connsiteY63" fmla="*/ 250737 h 359999"/>
                <a:gd name="connsiteX64" fmla="*/ 120618 w 450623"/>
                <a:gd name="connsiteY64" fmla="*/ 241875 h 359999"/>
                <a:gd name="connsiteX65" fmla="*/ 182439 w 450623"/>
                <a:gd name="connsiteY65" fmla="*/ 241875 h 359999"/>
                <a:gd name="connsiteX66" fmla="*/ 185128 w 450623"/>
                <a:gd name="connsiteY66" fmla="*/ 245515 h 359999"/>
                <a:gd name="connsiteX67" fmla="*/ 165577 w 450623"/>
                <a:gd name="connsiteY67" fmla="*/ 309017 h 359999"/>
              </a:gdLst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</a:cxnLst>
              <a:rect l="l" t="t" r="r" b="b"/>
              <a:pathLst>
                <a:path w="450623" h="359999">
                  <a:moveTo>
                    <a:pt x="311650" y="157500"/>
                  </a:moveTo>
                  <a:cubicBezTo>
                    <a:pt x="300110" y="157500"/>
                    <a:pt x="289371" y="151604"/>
                    <a:pt x="283176" y="141869"/>
                  </a:cubicBezTo>
                  <a:lnTo>
                    <a:pt x="222854" y="47078"/>
                  </a:lnTo>
                  <a:cubicBezTo>
                    <a:pt x="217572" y="38776"/>
                    <a:pt x="208415" y="33750"/>
                    <a:pt x="198575" y="33750"/>
                  </a:cubicBezTo>
                  <a:cubicBezTo>
                    <a:pt x="195288" y="33750"/>
                    <a:pt x="192975" y="36982"/>
                    <a:pt x="194036" y="40094"/>
                  </a:cubicBezTo>
                  <a:lnTo>
                    <a:pt x="228988" y="142620"/>
                  </a:lnTo>
                  <a:cubicBezTo>
                    <a:pt x="231476" y="149918"/>
                    <a:pt x="226051" y="157500"/>
                    <a:pt x="218339" y="157500"/>
                  </a:cubicBezTo>
                  <a:lnTo>
                    <a:pt x="91895" y="157500"/>
                  </a:lnTo>
                  <a:cubicBezTo>
                    <a:pt x="91087" y="157500"/>
                    <a:pt x="90317" y="157151"/>
                    <a:pt x="89783" y="156544"/>
                  </a:cubicBezTo>
                  <a:lnTo>
                    <a:pt x="52763" y="114412"/>
                  </a:lnTo>
                  <a:cubicBezTo>
                    <a:pt x="51696" y="113196"/>
                    <a:pt x="50156" y="112500"/>
                    <a:pt x="48538" y="112500"/>
                  </a:cubicBezTo>
                  <a:lnTo>
                    <a:pt x="41996" y="112500"/>
                  </a:lnTo>
                  <a:cubicBezTo>
                    <a:pt x="37593" y="112500"/>
                    <a:pt x="34897" y="117329"/>
                    <a:pt x="37208" y="121077"/>
                  </a:cubicBezTo>
                  <a:lnTo>
                    <a:pt x="68075" y="171144"/>
                  </a:lnTo>
                  <a:cubicBezTo>
                    <a:pt x="71422" y="176573"/>
                    <a:pt x="71422" y="183426"/>
                    <a:pt x="68075" y="188856"/>
                  </a:cubicBezTo>
                  <a:lnTo>
                    <a:pt x="37208" y="238923"/>
                  </a:lnTo>
                  <a:cubicBezTo>
                    <a:pt x="34897" y="242670"/>
                    <a:pt x="37593" y="247500"/>
                    <a:pt x="41996" y="247500"/>
                  </a:cubicBezTo>
                  <a:lnTo>
                    <a:pt x="48760" y="247500"/>
                  </a:lnTo>
                  <a:cubicBezTo>
                    <a:pt x="50248" y="247500"/>
                    <a:pt x="51676" y="246911"/>
                    <a:pt x="52730" y="245861"/>
                  </a:cubicBezTo>
                  <a:lnTo>
                    <a:pt x="89800" y="208945"/>
                  </a:lnTo>
                  <a:cubicBezTo>
                    <a:pt x="90327" y="208420"/>
                    <a:pt x="91040" y="208125"/>
                    <a:pt x="91785" y="208125"/>
                  </a:cubicBezTo>
                  <a:lnTo>
                    <a:pt x="218097" y="208125"/>
                  </a:lnTo>
                  <a:cubicBezTo>
                    <a:pt x="225876" y="208125"/>
                    <a:pt x="231308" y="215832"/>
                    <a:pt x="228691" y="223159"/>
                  </a:cubicBezTo>
                  <a:lnTo>
                    <a:pt x="194192" y="319756"/>
                  </a:lnTo>
                  <a:cubicBezTo>
                    <a:pt x="193062" y="322921"/>
                    <a:pt x="195408" y="326250"/>
                    <a:pt x="198769" y="326250"/>
                  </a:cubicBezTo>
                  <a:cubicBezTo>
                    <a:pt x="208517" y="326250"/>
                    <a:pt x="217621" y="321378"/>
                    <a:pt x="223029" y="313266"/>
                  </a:cubicBezTo>
                  <a:lnTo>
                    <a:pt x="283104" y="223154"/>
                  </a:lnTo>
                  <a:cubicBezTo>
                    <a:pt x="289363" y="213765"/>
                    <a:pt x="299901" y="208125"/>
                    <a:pt x="311186" y="208125"/>
                  </a:cubicBezTo>
                  <a:lnTo>
                    <a:pt x="391561" y="208125"/>
                  </a:lnTo>
                  <a:cubicBezTo>
                    <a:pt x="405540" y="208125"/>
                    <a:pt x="416873" y="196792"/>
                    <a:pt x="416873" y="182812"/>
                  </a:cubicBezTo>
                  <a:cubicBezTo>
                    <a:pt x="416873" y="168833"/>
                    <a:pt x="405540" y="157500"/>
                    <a:pt x="391561" y="157500"/>
                  </a:cubicBezTo>
                  <a:lnTo>
                    <a:pt x="311650" y="157500"/>
                  </a:lnTo>
                  <a:close/>
                  <a:moveTo>
                    <a:pt x="165577" y="309017"/>
                  </a:moveTo>
                  <a:cubicBezTo>
                    <a:pt x="165068" y="310670"/>
                    <a:pt x="164406" y="312273"/>
                    <a:pt x="163754" y="313874"/>
                  </a:cubicBezTo>
                  <a:cubicBezTo>
                    <a:pt x="154851" y="335716"/>
                    <a:pt x="167826" y="360000"/>
                    <a:pt x="191873" y="360000"/>
                  </a:cubicBezTo>
                  <a:lnTo>
                    <a:pt x="214373" y="360000"/>
                  </a:lnTo>
                  <a:cubicBezTo>
                    <a:pt x="225240" y="360000"/>
                    <a:pt x="236158" y="354768"/>
                    <a:pt x="242498" y="345942"/>
                  </a:cubicBezTo>
                  <a:lnTo>
                    <a:pt x="300019" y="257259"/>
                  </a:lnTo>
                  <a:cubicBezTo>
                    <a:pt x="306242" y="247665"/>
                    <a:pt x="316899" y="241875"/>
                    <a:pt x="328335" y="241875"/>
                  </a:cubicBezTo>
                  <a:lnTo>
                    <a:pt x="391561" y="241875"/>
                  </a:lnTo>
                  <a:cubicBezTo>
                    <a:pt x="424180" y="241875"/>
                    <a:pt x="450623" y="215432"/>
                    <a:pt x="450623" y="182812"/>
                  </a:cubicBezTo>
                  <a:cubicBezTo>
                    <a:pt x="450623" y="150193"/>
                    <a:pt x="424180" y="123750"/>
                    <a:pt x="391561" y="123750"/>
                  </a:cubicBezTo>
                  <a:lnTo>
                    <a:pt x="328858" y="123750"/>
                  </a:lnTo>
                  <a:cubicBezTo>
                    <a:pt x="317137" y="123750"/>
                    <a:pt x="306256" y="117669"/>
                    <a:pt x="300114" y="107688"/>
                  </a:cubicBezTo>
                  <a:lnTo>
                    <a:pt x="242498" y="14058"/>
                  </a:lnTo>
                  <a:cubicBezTo>
                    <a:pt x="236158" y="5232"/>
                    <a:pt x="225240" y="0"/>
                    <a:pt x="214373" y="0"/>
                  </a:cubicBezTo>
                  <a:lnTo>
                    <a:pt x="191873" y="0"/>
                  </a:lnTo>
                  <a:cubicBezTo>
                    <a:pt x="167949" y="0"/>
                    <a:pt x="154984" y="24036"/>
                    <a:pt x="163619" y="45790"/>
                  </a:cubicBezTo>
                  <a:cubicBezTo>
                    <a:pt x="164344" y="47620"/>
                    <a:pt x="165084" y="49451"/>
                    <a:pt x="165623" y="51343"/>
                  </a:cubicBezTo>
                  <a:lnTo>
                    <a:pt x="185227" y="120167"/>
                  </a:lnTo>
                  <a:cubicBezTo>
                    <a:pt x="185739" y="121963"/>
                    <a:pt x="184390" y="123750"/>
                    <a:pt x="182523" y="123750"/>
                  </a:cubicBezTo>
                  <a:lnTo>
                    <a:pt x="122408" y="123750"/>
                  </a:lnTo>
                  <a:cubicBezTo>
                    <a:pt x="112910" y="123750"/>
                    <a:pt x="103853" y="119748"/>
                    <a:pt x="97457" y="112728"/>
                  </a:cubicBezTo>
                  <a:lnTo>
                    <a:pt x="76561" y="89787"/>
                  </a:lnTo>
                  <a:cubicBezTo>
                    <a:pt x="70164" y="82757"/>
                    <a:pt x="60752" y="78750"/>
                    <a:pt x="51248" y="78750"/>
                  </a:cubicBezTo>
                  <a:lnTo>
                    <a:pt x="28748" y="78750"/>
                  </a:lnTo>
                  <a:cubicBezTo>
                    <a:pt x="2332" y="78750"/>
                    <a:pt x="-7615" y="107726"/>
                    <a:pt x="6248" y="130211"/>
                  </a:cubicBezTo>
                  <a:lnTo>
                    <a:pt x="29339" y="171809"/>
                  </a:lnTo>
                  <a:cubicBezTo>
                    <a:pt x="32167" y="176903"/>
                    <a:pt x="32167" y="183096"/>
                    <a:pt x="29339" y="188190"/>
                  </a:cubicBezTo>
                  <a:lnTo>
                    <a:pt x="6248" y="229788"/>
                  </a:lnTo>
                  <a:cubicBezTo>
                    <a:pt x="-7615" y="252274"/>
                    <a:pt x="2332" y="281250"/>
                    <a:pt x="28748" y="281250"/>
                  </a:cubicBezTo>
                  <a:lnTo>
                    <a:pt x="51248" y="281250"/>
                  </a:lnTo>
                  <a:cubicBezTo>
                    <a:pt x="60752" y="281250"/>
                    <a:pt x="70164" y="277242"/>
                    <a:pt x="76561" y="270212"/>
                  </a:cubicBezTo>
                  <a:lnTo>
                    <a:pt x="97823" y="250737"/>
                  </a:lnTo>
                  <a:cubicBezTo>
                    <a:pt x="104046" y="245037"/>
                    <a:pt x="112179" y="241875"/>
                    <a:pt x="120618" y="241875"/>
                  </a:cubicBezTo>
                  <a:lnTo>
                    <a:pt x="182439" y="241875"/>
                  </a:lnTo>
                  <a:cubicBezTo>
                    <a:pt x="184332" y="241875"/>
                    <a:pt x="185684" y="243706"/>
                    <a:pt x="185128" y="245515"/>
                  </a:cubicBezTo>
                  <a:lnTo>
                    <a:pt x="165577" y="309017"/>
                  </a:lnTo>
                  <a:close/>
                </a:path>
              </a:pathLst>
            </a:custGeom>
            <a:solidFill>
              <a:schemeClr val="accent1"/>
            </a:solidFill>
            <a:ln w="5556" cap="flat">
              <a:noFill/>
              <a:prstDash val="solid"/>
              <a:miter/>
            </a:ln>
          </p:spPr>
          <p:txBody>
            <a:bodyPr anchor="ctr" anchorCtr="0"/>
            <a:lstStyle>
              <a:lvl1pPr marL="0" indent="0" algn="l" defTabSz="232257" rtl="0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defRPr kumimoji="0" sz="1800" b="0" i="0" u="none" strike="noStrike" kern="1200" cap="none" spc="0" normalizeH="0" baseline="0">
                  <a:solidFill>
                    <a:schemeClr val="tx1"/>
                  </a:solidFill>
                </a:defRPr>
              </a:lvl1pPr>
            </a:lstStyle>
            <a:p>
              <a:pPr lvl="0">
                <a:defRPr/>
              </a:pPr>
              <a:endParaRPr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8999234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336</ep:Words>
  <ep:PresentationFormat>화면 슬라이드 쇼(4:3)</ep:PresentationFormat>
  <ep:Paragraphs>120</ep:Paragraphs>
  <ep:Slides>13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2025-04-24T11:44:01.948</dcterms:created>
  <dc:creator>sjdkd</dc:creator>
  <cp:lastModifiedBy>sjdkd</cp:lastModifiedBy>
  <dcterms:modified xsi:type="dcterms:W3CDTF">2025-04-25T04:59:20.130</dcterms:modified>
  <cp:revision>187</cp:revision>
  <cp:version>13.0.0.2151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