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1" r:id="rId7"/>
    <p:sldId id="266" r:id="rId8"/>
    <p:sldId id="267" r:id="rId9"/>
    <p:sldId id="268" r:id="rId10"/>
    <p:sldId id="269" r:id="rId11"/>
    <p:sldId id="264"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25-Sep-20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25-Sep-20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25-Sep-20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25-Sep-20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04551"/>
            <a:ext cx="7766936" cy="998543"/>
          </a:xfrm>
        </p:spPr>
        <p:txBody>
          <a:bodyPr/>
          <a:lstStyle/>
          <a:p>
            <a:pPr algn="ctr"/>
            <a:r>
              <a:rPr lang="en-US" dirty="0" err="1"/>
              <a:t>MediTrack</a:t>
            </a:r>
            <a:endParaRPr lang="en-US" dirty="0"/>
          </a:p>
        </p:txBody>
      </p:sp>
      <p:sp>
        <p:nvSpPr>
          <p:cNvPr id="3" name="Subtitle 2"/>
          <p:cNvSpPr>
            <a:spLocks noGrp="1"/>
          </p:cNvSpPr>
          <p:nvPr>
            <p:ph type="subTitle" idx="1"/>
          </p:nvPr>
        </p:nvSpPr>
        <p:spPr>
          <a:xfrm>
            <a:off x="1527112" y="2003094"/>
            <a:ext cx="7766936" cy="3882551"/>
          </a:xfrm>
        </p:spPr>
        <p:txBody>
          <a:bodyPr>
            <a:normAutofit fontScale="92500" lnSpcReduction="20000"/>
          </a:bodyPr>
          <a:lstStyle/>
          <a:p>
            <a:pPr algn="l"/>
            <a:r>
              <a:rPr lang="en-US" dirty="0">
                <a:solidFill>
                  <a:schemeClr val="tx1"/>
                </a:solidFill>
              </a:rPr>
              <a:t>▪ Group Members:</a:t>
            </a:r>
          </a:p>
          <a:p>
            <a:pPr algn="l"/>
            <a:endParaRPr lang="en-US" dirty="0">
              <a:solidFill>
                <a:schemeClr val="tx1"/>
              </a:solidFill>
            </a:endParaRPr>
          </a:p>
          <a:p>
            <a:pPr algn="l"/>
            <a:r>
              <a:rPr lang="en-US" dirty="0">
                <a:solidFill>
                  <a:schemeClr val="tx1"/>
                </a:solidFill>
              </a:rPr>
              <a:t>   </a:t>
            </a:r>
            <a:r>
              <a:rPr lang="en-US" b="1" dirty="0">
                <a:solidFill>
                  <a:schemeClr val="tx1"/>
                </a:solidFill>
              </a:rPr>
              <a:t>1.</a:t>
            </a:r>
            <a:r>
              <a:rPr lang="en-US" dirty="0">
                <a:solidFill>
                  <a:schemeClr val="tx1"/>
                </a:solidFill>
              </a:rPr>
              <a:t>	</a:t>
            </a:r>
            <a:r>
              <a:rPr lang="en-US" b="1" dirty="0">
                <a:solidFill>
                  <a:schemeClr val="tx1"/>
                </a:solidFill>
              </a:rPr>
              <a:t>Name:</a:t>
            </a:r>
            <a:r>
              <a:rPr lang="en-US" dirty="0">
                <a:solidFill>
                  <a:schemeClr val="tx1"/>
                </a:solidFill>
              </a:rPr>
              <a:t> Sazzad Hossain Sabbir</a:t>
            </a:r>
          </a:p>
          <a:p>
            <a:pPr algn="l"/>
            <a:r>
              <a:rPr lang="en-US" dirty="0">
                <a:solidFill>
                  <a:schemeClr val="tx1"/>
                </a:solidFill>
              </a:rPr>
              <a:t>	</a:t>
            </a:r>
            <a:r>
              <a:rPr lang="en-US" b="1" dirty="0">
                <a:solidFill>
                  <a:schemeClr val="tx1"/>
                </a:solidFill>
              </a:rPr>
              <a:t>Id: </a:t>
            </a:r>
            <a:r>
              <a:rPr lang="en-US" dirty="0">
                <a:solidFill>
                  <a:schemeClr val="tx1"/>
                </a:solidFill>
              </a:rPr>
              <a:t>1612229042</a:t>
            </a:r>
          </a:p>
          <a:p>
            <a:pPr algn="l"/>
            <a:endParaRPr lang="en-US" dirty="0">
              <a:solidFill>
                <a:schemeClr val="tx1"/>
              </a:solidFill>
            </a:endParaRPr>
          </a:p>
          <a:p>
            <a:pPr algn="l"/>
            <a:r>
              <a:rPr lang="en-US" b="1" dirty="0">
                <a:solidFill>
                  <a:schemeClr val="tx1"/>
                </a:solidFill>
              </a:rPr>
              <a:t>   2. Name: </a:t>
            </a:r>
            <a:r>
              <a:rPr lang="en-US" dirty="0" err="1">
                <a:solidFill>
                  <a:schemeClr val="tx1"/>
                </a:solidFill>
              </a:rPr>
              <a:t>Tahmina</a:t>
            </a:r>
            <a:r>
              <a:rPr lang="en-US" dirty="0">
                <a:solidFill>
                  <a:schemeClr val="tx1"/>
                </a:solidFill>
              </a:rPr>
              <a:t> </a:t>
            </a:r>
            <a:r>
              <a:rPr lang="en-US" dirty="0" err="1">
                <a:solidFill>
                  <a:schemeClr val="tx1"/>
                </a:solidFill>
              </a:rPr>
              <a:t>Akter</a:t>
            </a:r>
            <a:r>
              <a:rPr lang="en-US" dirty="0">
                <a:solidFill>
                  <a:schemeClr val="tx1"/>
                </a:solidFill>
              </a:rPr>
              <a:t> Tania          </a:t>
            </a:r>
          </a:p>
          <a:p>
            <a:pPr algn="l"/>
            <a:r>
              <a:rPr lang="en-US" b="1" dirty="0">
                <a:solidFill>
                  <a:schemeClr val="tx1"/>
                </a:solidFill>
              </a:rPr>
              <a:t>       Id: </a:t>
            </a:r>
            <a:r>
              <a:rPr lang="en-US" dirty="0">
                <a:solidFill>
                  <a:schemeClr val="tx1"/>
                </a:solidFill>
              </a:rPr>
              <a:t>1611414642</a:t>
            </a:r>
          </a:p>
          <a:p>
            <a:pPr algn="l"/>
            <a:endParaRPr lang="en-US" dirty="0">
              <a:solidFill>
                <a:schemeClr val="tx1"/>
              </a:solidFill>
            </a:endParaRPr>
          </a:p>
          <a:p>
            <a:pPr algn="l"/>
            <a:r>
              <a:rPr lang="en-US" b="1" dirty="0">
                <a:solidFill>
                  <a:schemeClr val="tx1"/>
                </a:solidFill>
              </a:rPr>
              <a:t>   3. Name:</a:t>
            </a:r>
            <a:r>
              <a:rPr lang="en-US" dirty="0">
                <a:solidFill>
                  <a:schemeClr val="tx1"/>
                </a:solidFill>
              </a:rPr>
              <a:t> Ria Sarkar</a:t>
            </a:r>
          </a:p>
          <a:p>
            <a:pPr algn="l"/>
            <a:r>
              <a:rPr lang="en-US" b="1" dirty="0">
                <a:solidFill>
                  <a:schemeClr val="tx1"/>
                </a:solidFill>
              </a:rPr>
              <a:t>       Id:</a:t>
            </a:r>
            <a:r>
              <a:rPr lang="en-US" dirty="0">
                <a:solidFill>
                  <a:schemeClr val="tx1"/>
                </a:solidFill>
              </a:rPr>
              <a:t>1620576042</a:t>
            </a:r>
          </a:p>
          <a:p>
            <a:pPr algn="l"/>
            <a:r>
              <a:rPr lang="en-US" dirty="0">
                <a:solidFill>
                  <a:schemeClr val="tx1"/>
                </a:solidFill>
              </a:rPr>
              <a:t>      </a:t>
            </a:r>
          </a:p>
        </p:txBody>
      </p:sp>
    </p:spTree>
    <p:extLst>
      <p:ext uri="{BB962C8B-B14F-4D97-AF65-F5344CB8AC3E}">
        <p14:creationId xmlns:p14="http://schemas.microsoft.com/office/powerpoint/2010/main" val="236916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Required Platforms &amp; Programming Language:</a:t>
            </a:r>
          </a:p>
        </p:txBody>
      </p:sp>
      <p:sp>
        <p:nvSpPr>
          <p:cNvPr id="3" name="Content Placeholder 2"/>
          <p:cNvSpPr>
            <a:spLocks noGrp="1"/>
          </p:cNvSpPr>
          <p:nvPr>
            <p:ph idx="1"/>
          </p:nvPr>
        </p:nvSpPr>
        <p:spPr/>
        <p:txBody>
          <a:bodyPr/>
          <a:lstStyle/>
          <a:p>
            <a:r>
              <a:rPr lang="en-US" dirty="0"/>
              <a:t>Html</a:t>
            </a:r>
          </a:p>
          <a:p>
            <a:r>
              <a:rPr lang="en-US" dirty="0" err="1"/>
              <a:t>Xampp</a:t>
            </a:r>
            <a:endParaRPr lang="en-US" dirty="0"/>
          </a:p>
          <a:p>
            <a:r>
              <a:rPr lang="en-US"/>
              <a:t>Android Studio</a:t>
            </a:r>
            <a:endParaRPr lang="en-US" dirty="0"/>
          </a:p>
        </p:txBody>
      </p:sp>
    </p:spTree>
    <p:extLst>
      <p:ext uri="{BB962C8B-B14F-4D97-AF65-F5344CB8AC3E}">
        <p14:creationId xmlns:p14="http://schemas.microsoft.com/office/powerpoint/2010/main" val="428823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1B39-F569-472A-A49C-D52988F2CAB3}"/>
              </a:ext>
            </a:extLst>
          </p:cNvPr>
          <p:cNvSpPr>
            <a:spLocks noGrp="1"/>
          </p:cNvSpPr>
          <p:nvPr>
            <p:ph type="title"/>
          </p:nvPr>
        </p:nvSpPr>
        <p:spPr>
          <a:xfrm>
            <a:off x="798990" y="609600"/>
            <a:ext cx="8475011" cy="872971"/>
          </a:xfrm>
        </p:spPr>
        <p:txBody>
          <a:bodyPr/>
          <a:lstStyle/>
          <a:p>
            <a:r>
              <a:rPr lang="en-US" dirty="0"/>
              <a:t>Limitation:</a:t>
            </a:r>
          </a:p>
        </p:txBody>
      </p:sp>
      <p:sp>
        <p:nvSpPr>
          <p:cNvPr id="3" name="Content Placeholder 2">
            <a:extLst>
              <a:ext uri="{FF2B5EF4-FFF2-40B4-BE49-F238E27FC236}">
                <a16:creationId xmlns:a16="http://schemas.microsoft.com/office/drawing/2014/main" id="{2F8466D3-B3C2-4A23-B5EF-2C0F65BFB57B}"/>
              </a:ext>
            </a:extLst>
          </p:cNvPr>
          <p:cNvSpPr>
            <a:spLocks noGrp="1"/>
          </p:cNvSpPr>
          <p:nvPr>
            <p:ph idx="1"/>
          </p:nvPr>
        </p:nvSpPr>
        <p:spPr>
          <a:xfrm>
            <a:off x="798990" y="1553593"/>
            <a:ext cx="8475012" cy="3959440"/>
          </a:xfrm>
        </p:spPr>
        <p:txBody>
          <a:bodyPr/>
          <a:lstStyle/>
          <a:p>
            <a:pPr>
              <a:buFont typeface="Wingdings" panose="05000000000000000000" pitchFamily="2" charset="2"/>
              <a:buChar char="Ø"/>
            </a:pPr>
            <a:r>
              <a:rPr lang="en-US" sz="2000" dirty="0"/>
              <a:t>Internet connection is required.</a:t>
            </a:r>
          </a:p>
          <a:p>
            <a:pPr>
              <a:buFont typeface="Wingdings" panose="05000000000000000000" pitchFamily="2" charset="2"/>
              <a:buChar char="Ø"/>
            </a:pPr>
            <a:r>
              <a:rPr lang="en-US" sz="2000" dirty="0"/>
              <a:t>Work in only android smart phone. </a:t>
            </a:r>
          </a:p>
          <a:p>
            <a:pPr>
              <a:buFont typeface="Wingdings" panose="05000000000000000000" pitchFamily="2" charset="2"/>
              <a:buChar char="Ø"/>
            </a:pPr>
            <a:r>
              <a:rPr lang="en-US" sz="2000" dirty="0"/>
              <a:t>Users need to be educated to operate this app.</a:t>
            </a:r>
          </a:p>
          <a:p>
            <a:pPr marL="0" indent="0">
              <a:buNone/>
            </a:pPr>
            <a:endParaRPr lang="en-US" sz="2000" dirty="0"/>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12841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C22355-2B93-40A9-A67F-D8137A847EE7}"/>
              </a:ext>
            </a:extLst>
          </p:cNvPr>
          <p:cNvPicPr>
            <a:picLocks noChangeAspect="1"/>
          </p:cNvPicPr>
          <p:nvPr/>
        </p:nvPicPr>
        <p:blipFill>
          <a:blip r:embed="rId2"/>
          <a:stretch>
            <a:fillRect/>
          </a:stretch>
        </p:blipFill>
        <p:spPr>
          <a:xfrm>
            <a:off x="0" y="363243"/>
            <a:ext cx="12192000" cy="6096000"/>
          </a:xfrm>
          <a:prstGeom prst="rect">
            <a:avLst/>
          </a:prstGeom>
        </p:spPr>
      </p:pic>
    </p:spTree>
    <p:extLst>
      <p:ext uri="{BB962C8B-B14F-4D97-AF65-F5344CB8AC3E}">
        <p14:creationId xmlns:p14="http://schemas.microsoft.com/office/powerpoint/2010/main" val="48094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235" y="318277"/>
            <a:ext cx="8492768" cy="906842"/>
          </a:xfrm>
        </p:spPr>
        <p:txBody>
          <a:bodyPr/>
          <a:lstStyle/>
          <a:p>
            <a:r>
              <a:rPr lang="en-US" dirty="0" err="1"/>
              <a:t>MediTrack</a:t>
            </a:r>
            <a:r>
              <a:rPr lang="en-US" dirty="0"/>
              <a:t>:</a:t>
            </a:r>
          </a:p>
        </p:txBody>
      </p:sp>
      <p:sp>
        <p:nvSpPr>
          <p:cNvPr id="3" name="Text Placeholder 2"/>
          <p:cNvSpPr>
            <a:spLocks noGrp="1"/>
          </p:cNvSpPr>
          <p:nvPr>
            <p:ph type="body" idx="1"/>
          </p:nvPr>
        </p:nvSpPr>
        <p:spPr>
          <a:xfrm>
            <a:off x="550416" y="1518082"/>
            <a:ext cx="8904302" cy="5063021"/>
          </a:xfrm>
        </p:spPr>
        <p:txBody>
          <a:bodyPr>
            <a:normAutofit/>
          </a:bodyPr>
          <a:lstStyle/>
          <a:p>
            <a:pPr marL="342900" indent="-342900">
              <a:buFont typeface="Wingdings" panose="05000000000000000000" pitchFamily="2" charset="2"/>
              <a:buChar char="q"/>
            </a:pPr>
            <a:r>
              <a:rPr lang="en-US" dirty="0">
                <a:solidFill>
                  <a:schemeClr val="tx1"/>
                </a:solidFill>
              </a:rPr>
              <a:t>A mobile application.</a:t>
            </a:r>
          </a:p>
          <a:p>
            <a:pPr marL="342900" indent="-342900">
              <a:buFont typeface="Wingdings" panose="05000000000000000000" pitchFamily="2" charset="2"/>
              <a:buChar char="q"/>
            </a:pPr>
            <a:r>
              <a:rPr lang="en-US" dirty="0">
                <a:solidFill>
                  <a:schemeClr val="tx1"/>
                </a:solidFill>
              </a:rPr>
              <a:t>For patient, aged and sick people.</a:t>
            </a:r>
          </a:p>
          <a:p>
            <a:pPr marL="342900" indent="-342900">
              <a:buFont typeface="Wingdings" panose="05000000000000000000" pitchFamily="2" charset="2"/>
              <a:buChar char="q"/>
            </a:pPr>
            <a:r>
              <a:rPr lang="en-US" dirty="0">
                <a:solidFill>
                  <a:schemeClr val="tx1"/>
                </a:solidFill>
              </a:rPr>
              <a:t>Notifying a person about their medicine taking time as their given input.</a:t>
            </a:r>
          </a:p>
          <a:p>
            <a:pPr marL="342900" indent="-342900">
              <a:buFont typeface="Wingdings" panose="05000000000000000000" pitchFamily="2" charset="2"/>
              <a:buChar char="q"/>
            </a:pPr>
            <a:r>
              <a:rPr lang="en-US" dirty="0">
                <a:solidFill>
                  <a:schemeClr val="tx1"/>
                </a:solidFill>
              </a:rPr>
              <a:t>Keeping track on medicine and notify for taking medicine. </a:t>
            </a:r>
          </a:p>
          <a:p>
            <a:pPr marL="342900" indent="-342900">
              <a:buFont typeface="Wingdings" panose="05000000000000000000" pitchFamily="2" charset="2"/>
              <a:buChar char="q"/>
            </a:pPr>
            <a:r>
              <a:rPr lang="en-US" dirty="0">
                <a:solidFill>
                  <a:schemeClr val="tx1"/>
                </a:solidFill>
              </a:rPr>
              <a:t>Reminding about their doctor’s checkup schedule.</a:t>
            </a:r>
          </a:p>
          <a:p>
            <a:pPr marL="342900" indent="-342900">
              <a:buFont typeface="Wingdings" panose="05000000000000000000" pitchFamily="2" charset="2"/>
              <a:buChar char="q"/>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 </a:t>
            </a:r>
          </a:p>
          <a:p>
            <a:endParaRPr lang="en-US" dirty="0">
              <a:solidFill>
                <a:schemeClr val="tx1"/>
              </a:solidFill>
            </a:endParaRPr>
          </a:p>
        </p:txBody>
      </p:sp>
    </p:spTree>
    <p:extLst>
      <p:ext uri="{BB962C8B-B14F-4D97-AF65-F5344CB8AC3E}">
        <p14:creationId xmlns:p14="http://schemas.microsoft.com/office/powerpoint/2010/main" val="1715730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From the following chart we can easily understand that how helpful will be this application towards us.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294" y="2320131"/>
            <a:ext cx="8553450" cy="3562350"/>
          </a:xfrm>
        </p:spPr>
      </p:pic>
    </p:spTree>
    <p:extLst>
      <p:ext uri="{BB962C8B-B14F-4D97-AF65-F5344CB8AC3E}">
        <p14:creationId xmlns:p14="http://schemas.microsoft.com/office/powerpoint/2010/main" val="334139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this application is different from other existing application?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solidFill>
                  <a:schemeClr val="tx1"/>
                </a:solidFill>
              </a:rPr>
              <a:t>There are some mobile application program that are found in </a:t>
            </a:r>
            <a:r>
              <a:rPr lang="en-US" dirty="0" err="1">
                <a:solidFill>
                  <a:schemeClr val="tx1"/>
                </a:solidFill>
              </a:rPr>
              <a:t>google</a:t>
            </a:r>
            <a:r>
              <a:rPr lang="en-US" dirty="0">
                <a:solidFill>
                  <a:schemeClr val="tx1"/>
                </a:solidFill>
              </a:rPr>
              <a:t> play store by which people can manage a clinic or hospital about their stock limits of medicines.</a:t>
            </a:r>
          </a:p>
          <a:p>
            <a:pPr algn="just">
              <a:buFont typeface="Wingdings" panose="05000000000000000000" pitchFamily="2" charset="2"/>
              <a:buChar char="Ø"/>
            </a:pPr>
            <a:r>
              <a:rPr lang="en-US" dirty="0">
                <a:solidFill>
                  <a:schemeClr val="tx1"/>
                </a:solidFill>
              </a:rPr>
              <a:t>There are some other application program in google play store which provides the service to people that, anybody who will install those application program in their device they can easily know the name of medicines that they will need to get cured from some disease in any emergency situation as a primary treatment.</a:t>
            </a:r>
          </a:p>
          <a:p>
            <a:pPr>
              <a:buFont typeface="Wingdings" panose="05000000000000000000" pitchFamily="2" charset="2"/>
              <a:buChar char="Ø"/>
            </a:pPr>
            <a:r>
              <a:rPr lang="en-US" dirty="0">
                <a:solidFill>
                  <a:schemeClr val="tx1"/>
                </a:solidFill>
              </a:rPr>
              <a:t>But the matter of sorrow is, there is not available any application or any software that can look after or maintain the medicine schedule of a particular patient in a day or to remind him/her about that person’s medicine stock or medicine taking time.</a:t>
            </a:r>
          </a:p>
        </p:txBody>
      </p:sp>
    </p:spTree>
    <p:extLst>
      <p:ext uri="{BB962C8B-B14F-4D97-AF65-F5344CB8AC3E}">
        <p14:creationId xmlns:p14="http://schemas.microsoft.com/office/powerpoint/2010/main" val="188135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D919-3818-49A5-9294-0A3EA35DE8B9}"/>
              </a:ext>
            </a:extLst>
          </p:cNvPr>
          <p:cNvSpPr>
            <a:spLocks noGrp="1"/>
          </p:cNvSpPr>
          <p:nvPr>
            <p:ph type="title"/>
          </p:nvPr>
        </p:nvSpPr>
        <p:spPr>
          <a:xfrm>
            <a:off x="745725" y="559294"/>
            <a:ext cx="7918882" cy="816746"/>
          </a:xfrm>
        </p:spPr>
        <p:txBody>
          <a:bodyPr>
            <a:normAutofit/>
          </a:bodyPr>
          <a:lstStyle/>
          <a:p>
            <a:r>
              <a:rPr lang="en-US" dirty="0"/>
              <a:t>Our Mission:</a:t>
            </a:r>
          </a:p>
        </p:txBody>
      </p:sp>
      <p:sp>
        <p:nvSpPr>
          <p:cNvPr id="3" name="Text Placeholder 2">
            <a:extLst>
              <a:ext uri="{FF2B5EF4-FFF2-40B4-BE49-F238E27FC236}">
                <a16:creationId xmlns:a16="http://schemas.microsoft.com/office/drawing/2014/main" id="{D3614885-FC30-487E-8B03-7C38F5298F5A}"/>
              </a:ext>
            </a:extLst>
          </p:cNvPr>
          <p:cNvSpPr>
            <a:spLocks noGrp="1"/>
          </p:cNvSpPr>
          <p:nvPr>
            <p:ph type="body" idx="1"/>
          </p:nvPr>
        </p:nvSpPr>
        <p:spPr>
          <a:xfrm>
            <a:off x="674703" y="1518083"/>
            <a:ext cx="8599300" cy="3036162"/>
          </a:xfrm>
        </p:spPr>
        <p:txBody>
          <a:bodyPr/>
          <a:lstStyle/>
          <a:p>
            <a:pPr marL="342900" indent="-342900">
              <a:buFont typeface="Wingdings" panose="05000000000000000000" pitchFamily="2" charset="2"/>
              <a:buChar char="v"/>
            </a:pPr>
            <a:r>
              <a:rPr lang="en-US" dirty="0">
                <a:solidFill>
                  <a:schemeClr val="tx1"/>
                </a:solidFill>
              </a:rPr>
              <a:t>Reminding people about medicines.</a:t>
            </a:r>
          </a:p>
          <a:p>
            <a:pPr marL="342900" indent="-342900">
              <a:buFont typeface="Wingdings" panose="05000000000000000000" pitchFamily="2" charset="2"/>
              <a:buChar char="v"/>
            </a:pPr>
            <a:r>
              <a:rPr lang="en-US" dirty="0">
                <a:solidFill>
                  <a:schemeClr val="tx1"/>
                </a:solidFill>
              </a:rPr>
              <a:t>Tracking current stock of the required medicines.</a:t>
            </a:r>
          </a:p>
          <a:p>
            <a:pPr marL="342900" indent="-342900">
              <a:buFont typeface="Wingdings" panose="05000000000000000000" pitchFamily="2" charset="2"/>
              <a:buChar char="v"/>
            </a:pPr>
            <a:r>
              <a:rPr lang="en-US" dirty="0">
                <a:solidFill>
                  <a:schemeClr val="tx1"/>
                </a:solidFill>
              </a:rPr>
              <a:t>Getting the location of the nearest chemist shop.</a:t>
            </a:r>
          </a:p>
          <a:p>
            <a:pPr marL="342900" indent="-342900">
              <a:buFont typeface="Wingdings" panose="05000000000000000000" pitchFamily="2" charset="2"/>
              <a:buChar char="v"/>
            </a:pPr>
            <a:r>
              <a:rPr lang="en-US" dirty="0">
                <a:solidFill>
                  <a:schemeClr val="tx1"/>
                </a:solidFill>
              </a:rPr>
              <a:t>Scheduling appointments at the nearest hospital.</a:t>
            </a:r>
          </a:p>
          <a:p>
            <a:pPr marL="342900" indent="-342900">
              <a:buFont typeface="Wingdings" panose="05000000000000000000" pitchFamily="2" charset="2"/>
              <a:buChar char="v"/>
            </a:pPr>
            <a:endParaRPr lang="en-US" dirty="0">
              <a:solidFill>
                <a:schemeClr val="tx1"/>
              </a:solidFill>
            </a:endParaRPr>
          </a:p>
          <a:p>
            <a:pPr marL="342900" indent="-342900">
              <a:buFont typeface="Wingdings" panose="05000000000000000000" pitchFamily="2" charset="2"/>
              <a:buChar char="v"/>
            </a:pPr>
            <a:endParaRPr lang="en-US" dirty="0">
              <a:solidFill>
                <a:schemeClr val="tx1"/>
              </a:solidFill>
            </a:endParaRPr>
          </a:p>
          <a:p>
            <a:pPr marL="342900" indent="-342900">
              <a:buFont typeface="Wingdings" panose="05000000000000000000" pitchFamily="2" charset="2"/>
              <a:buChar char="v"/>
            </a:pPr>
            <a:endParaRPr lang="en-US" dirty="0"/>
          </a:p>
        </p:txBody>
      </p:sp>
      <p:pic>
        <p:nvPicPr>
          <p:cNvPr id="7" name="Picture 6">
            <a:extLst>
              <a:ext uri="{FF2B5EF4-FFF2-40B4-BE49-F238E27FC236}">
                <a16:creationId xmlns:a16="http://schemas.microsoft.com/office/drawing/2014/main" id="{39F521F4-6B09-48A1-9CA2-DC329E9DD9FB}"/>
              </a:ext>
            </a:extLst>
          </p:cNvPr>
          <p:cNvPicPr>
            <a:picLocks noChangeAspect="1"/>
          </p:cNvPicPr>
          <p:nvPr/>
        </p:nvPicPr>
        <p:blipFill>
          <a:blip r:embed="rId2"/>
          <a:stretch>
            <a:fillRect/>
          </a:stretch>
        </p:blipFill>
        <p:spPr>
          <a:xfrm>
            <a:off x="5475953" y="3633404"/>
            <a:ext cx="3188654" cy="2125769"/>
          </a:xfrm>
          <a:prstGeom prst="rect">
            <a:avLst/>
          </a:prstGeom>
        </p:spPr>
      </p:pic>
      <p:pic>
        <p:nvPicPr>
          <p:cNvPr id="17" name="Picture 16">
            <a:extLst>
              <a:ext uri="{FF2B5EF4-FFF2-40B4-BE49-F238E27FC236}">
                <a16:creationId xmlns:a16="http://schemas.microsoft.com/office/drawing/2014/main" id="{BBB9B44B-8424-403B-B835-ABD3404FD303}"/>
              </a:ext>
            </a:extLst>
          </p:cNvPr>
          <p:cNvPicPr>
            <a:picLocks noChangeAspect="1"/>
          </p:cNvPicPr>
          <p:nvPr/>
        </p:nvPicPr>
        <p:blipFill>
          <a:blip r:embed="rId3"/>
          <a:stretch>
            <a:fillRect/>
          </a:stretch>
        </p:blipFill>
        <p:spPr>
          <a:xfrm>
            <a:off x="1127464" y="3633403"/>
            <a:ext cx="3422850" cy="2125770"/>
          </a:xfrm>
          <a:prstGeom prst="rect">
            <a:avLst/>
          </a:prstGeom>
        </p:spPr>
      </p:pic>
    </p:spTree>
    <p:extLst>
      <p:ext uri="{BB962C8B-B14F-4D97-AF65-F5344CB8AC3E}">
        <p14:creationId xmlns:p14="http://schemas.microsoft.com/office/powerpoint/2010/main" val="321702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35619"/>
          </a:xfrm>
        </p:spPr>
        <p:txBody>
          <a:bodyPr>
            <a:normAutofit/>
          </a:bodyPr>
          <a:lstStyle/>
          <a:p>
            <a:r>
              <a:rPr lang="en-US" sz="2800" b="1" u="sng" dirty="0"/>
              <a:t>Flow Chart</a:t>
            </a:r>
            <a:r>
              <a:rPr lang="en-US" sz="2800" dirty="0"/>
              <a:t>:</a:t>
            </a:r>
          </a:p>
        </p:txBody>
      </p:sp>
      <p:pic>
        <p:nvPicPr>
          <p:cNvPr id="5" name="Content Placeholder 4">
            <a:extLst>
              <a:ext uri="{FF2B5EF4-FFF2-40B4-BE49-F238E27FC236}">
                <a16:creationId xmlns:a16="http://schemas.microsoft.com/office/drawing/2014/main" id="{DFB1C75E-1519-4CA4-BDCD-95CB8D5555F8}"/>
              </a:ext>
            </a:extLst>
          </p:cNvPr>
          <p:cNvPicPr>
            <a:picLocks noGrp="1" noChangeAspect="1"/>
          </p:cNvPicPr>
          <p:nvPr>
            <p:ph idx="1"/>
          </p:nvPr>
        </p:nvPicPr>
        <p:blipFill>
          <a:blip r:embed="rId2"/>
          <a:stretch>
            <a:fillRect/>
          </a:stretch>
        </p:blipFill>
        <p:spPr>
          <a:xfrm>
            <a:off x="2842985" y="1145218"/>
            <a:ext cx="5035296" cy="5432425"/>
          </a:xfrm>
        </p:spPr>
      </p:pic>
    </p:spTree>
    <p:extLst>
      <p:ext uri="{BB962C8B-B14F-4D97-AF65-F5344CB8AC3E}">
        <p14:creationId xmlns:p14="http://schemas.microsoft.com/office/powerpoint/2010/main" val="115954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5518"/>
          </a:xfrm>
        </p:spPr>
        <p:txBody>
          <a:bodyPr>
            <a:normAutofit fontScale="90000"/>
          </a:bodyPr>
          <a:lstStyle/>
          <a:p>
            <a:r>
              <a:rPr lang="en-US" dirty="0"/>
              <a:t>Features:</a:t>
            </a:r>
          </a:p>
        </p:txBody>
      </p:sp>
      <p:sp>
        <p:nvSpPr>
          <p:cNvPr id="3" name="Content Placeholder 2"/>
          <p:cNvSpPr>
            <a:spLocks noGrp="1"/>
          </p:cNvSpPr>
          <p:nvPr>
            <p:ph idx="1"/>
          </p:nvPr>
        </p:nvSpPr>
        <p:spPr>
          <a:xfrm>
            <a:off x="677333" y="1225119"/>
            <a:ext cx="9203514" cy="5521910"/>
          </a:xfrm>
        </p:spPr>
        <p:txBody>
          <a:bodyPr>
            <a:normAutofit/>
          </a:bodyPr>
          <a:lstStyle/>
          <a:p>
            <a:r>
              <a:rPr lang="en-US" dirty="0"/>
              <a:t>Login/Signup: User can signup if they are new in the application or they have already an account they can simply login.</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Register                                                  Login</a:t>
            </a:r>
          </a:p>
        </p:txBody>
      </p:sp>
      <p:pic>
        <p:nvPicPr>
          <p:cNvPr id="5" name="Picture 4">
            <a:extLst>
              <a:ext uri="{FF2B5EF4-FFF2-40B4-BE49-F238E27FC236}">
                <a16:creationId xmlns:a16="http://schemas.microsoft.com/office/drawing/2014/main" id="{39C87397-F3AF-408B-B571-06158006B65A}"/>
              </a:ext>
            </a:extLst>
          </p:cNvPr>
          <p:cNvPicPr>
            <a:picLocks noChangeAspect="1"/>
          </p:cNvPicPr>
          <p:nvPr/>
        </p:nvPicPr>
        <p:blipFill>
          <a:blip r:embed="rId2"/>
          <a:stretch>
            <a:fillRect/>
          </a:stretch>
        </p:blipFill>
        <p:spPr>
          <a:xfrm>
            <a:off x="2059618" y="2215724"/>
            <a:ext cx="2035921" cy="3584753"/>
          </a:xfrm>
          <a:prstGeom prst="rect">
            <a:avLst/>
          </a:prstGeom>
        </p:spPr>
      </p:pic>
      <p:pic>
        <p:nvPicPr>
          <p:cNvPr id="7" name="Picture 6">
            <a:extLst>
              <a:ext uri="{FF2B5EF4-FFF2-40B4-BE49-F238E27FC236}">
                <a16:creationId xmlns:a16="http://schemas.microsoft.com/office/drawing/2014/main" id="{73522E7F-8F15-40C6-AE7A-B3F9331F1DB9}"/>
              </a:ext>
            </a:extLst>
          </p:cNvPr>
          <p:cNvPicPr>
            <a:picLocks noChangeAspect="1"/>
          </p:cNvPicPr>
          <p:nvPr/>
        </p:nvPicPr>
        <p:blipFill>
          <a:blip r:embed="rId3"/>
          <a:stretch>
            <a:fillRect/>
          </a:stretch>
        </p:blipFill>
        <p:spPr>
          <a:xfrm>
            <a:off x="6114994" y="2144703"/>
            <a:ext cx="1981469" cy="3584753"/>
          </a:xfrm>
          <a:prstGeom prst="rect">
            <a:avLst/>
          </a:prstGeom>
        </p:spPr>
      </p:pic>
    </p:spTree>
    <p:extLst>
      <p:ext uri="{BB962C8B-B14F-4D97-AF65-F5344CB8AC3E}">
        <p14:creationId xmlns:p14="http://schemas.microsoft.com/office/powerpoint/2010/main" val="281059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7864"/>
          </a:xfrm>
        </p:spPr>
        <p:txBody>
          <a:bodyPr>
            <a:normAutofit fontScale="90000"/>
          </a:bodyPr>
          <a:lstStyle/>
          <a:p>
            <a:r>
              <a:rPr lang="en-US" dirty="0"/>
              <a:t>Features:</a:t>
            </a:r>
          </a:p>
        </p:txBody>
      </p:sp>
      <p:sp>
        <p:nvSpPr>
          <p:cNvPr id="3" name="Content Placeholder 2"/>
          <p:cNvSpPr>
            <a:spLocks noGrp="1"/>
          </p:cNvSpPr>
          <p:nvPr>
            <p:ph idx="1"/>
          </p:nvPr>
        </p:nvSpPr>
        <p:spPr>
          <a:xfrm>
            <a:off x="541538" y="710214"/>
            <a:ext cx="8732464" cy="5841505"/>
          </a:xfrm>
        </p:spPr>
        <p:txBody>
          <a:bodyPr/>
          <a:lstStyle/>
          <a:p>
            <a:pPr marL="0" indent="0">
              <a:buNone/>
            </a:pPr>
            <a:endParaRPr lang="en-US" dirty="0"/>
          </a:p>
          <a:p>
            <a:r>
              <a:rPr lang="en-US" dirty="0"/>
              <a:t> Medicine Details :  User can add medicine information.</a:t>
            </a:r>
          </a:p>
          <a:p>
            <a:pPr marL="0" indent="0">
              <a:buNone/>
            </a:pPr>
            <a:r>
              <a:rPr lang="en-US" dirty="0"/>
              <a:t>     1. Medicine Name</a:t>
            </a:r>
          </a:p>
          <a:p>
            <a:pPr marL="0" indent="0">
              <a:buNone/>
            </a:pPr>
            <a:r>
              <a:rPr lang="en-US" dirty="0"/>
              <a:t>      2. How many times in a day</a:t>
            </a:r>
          </a:p>
          <a:p>
            <a:pPr marL="0" indent="0">
              <a:buNone/>
            </a:pPr>
            <a:r>
              <a:rPr lang="en-US" dirty="0"/>
              <a:t>      3. Quantity of medicine </a:t>
            </a:r>
          </a:p>
          <a:p>
            <a:pPr marL="0" indent="0">
              <a:buNone/>
            </a:pPr>
            <a:endParaRPr lang="en-US" dirty="0"/>
          </a:p>
          <a:p>
            <a:pPr marL="0" indent="0">
              <a:buNone/>
            </a:pPr>
            <a:r>
              <a:rPr lang="en-US" dirty="0"/>
              <a:t>Application will notify user as their inserted </a:t>
            </a:r>
          </a:p>
          <a:p>
            <a:pPr marL="0" indent="0">
              <a:buNone/>
            </a:pPr>
            <a:r>
              <a:rPr lang="en-US" dirty="0"/>
              <a:t>Information.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Medicine List</a:t>
            </a:r>
          </a:p>
        </p:txBody>
      </p:sp>
      <p:pic>
        <p:nvPicPr>
          <p:cNvPr id="5" name="Picture 4">
            <a:extLst>
              <a:ext uri="{FF2B5EF4-FFF2-40B4-BE49-F238E27FC236}">
                <a16:creationId xmlns:a16="http://schemas.microsoft.com/office/drawing/2014/main" id="{D1A38597-92F3-405B-8BDE-CD3FC805EA64}"/>
              </a:ext>
            </a:extLst>
          </p:cNvPr>
          <p:cNvPicPr>
            <a:picLocks noChangeAspect="1"/>
          </p:cNvPicPr>
          <p:nvPr/>
        </p:nvPicPr>
        <p:blipFill>
          <a:blip r:embed="rId2"/>
          <a:stretch>
            <a:fillRect/>
          </a:stretch>
        </p:blipFill>
        <p:spPr>
          <a:xfrm>
            <a:off x="5540180" y="1823088"/>
            <a:ext cx="2247173" cy="3931022"/>
          </a:xfrm>
          <a:prstGeom prst="rect">
            <a:avLst/>
          </a:prstGeom>
        </p:spPr>
      </p:pic>
    </p:spTree>
    <p:extLst>
      <p:ext uri="{BB962C8B-B14F-4D97-AF65-F5344CB8AC3E}">
        <p14:creationId xmlns:p14="http://schemas.microsoft.com/office/powerpoint/2010/main" val="326606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2761"/>
            <a:ext cx="8596668" cy="621438"/>
          </a:xfrm>
        </p:spPr>
        <p:txBody>
          <a:bodyPr>
            <a:normAutofit fontScale="90000"/>
          </a:bodyPr>
          <a:lstStyle/>
          <a:p>
            <a:r>
              <a:rPr lang="en-US" dirty="0"/>
              <a:t>Features:</a:t>
            </a:r>
          </a:p>
        </p:txBody>
      </p:sp>
      <p:sp>
        <p:nvSpPr>
          <p:cNvPr id="3" name="Content Placeholder 2"/>
          <p:cNvSpPr>
            <a:spLocks noGrp="1"/>
          </p:cNvSpPr>
          <p:nvPr>
            <p:ph idx="1"/>
          </p:nvPr>
        </p:nvSpPr>
        <p:spPr>
          <a:xfrm>
            <a:off x="408373" y="609601"/>
            <a:ext cx="8865629" cy="6248399"/>
          </a:xfrm>
        </p:spPr>
        <p:txBody>
          <a:bodyPr/>
          <a:lstStyle/>
          <a:p>
            <a:pPr marL="0" indent="0">
              <a:buNone/>
            </a:pPr>
            <a:endParaRPr lang="en-US" dirty="0"/>
          </a:p>
          <a:p>
            <a:r>
              <a:rPr lang="en-US" dirty="0"/>
              <a:t>  Doctor information: User can see the doctor name, doctor’s chamber, specialist , visiting hours and contract number of chamber. User can see this information even without login.</a:t>
            </a:r>
          </a:p>
          <a:p>
            <a:pPr marL="0" indent="0">
              <a:buNone/>
            </a:pPr>
            <a:endParaRPr lang="en-US" dirty="0"/>
          </a:p>
          <a:p>
            <a:r>
              <a:rPr lang="en-US" dirty="0"/>
              <a:t>Pharmacy Location: User can find their nearest pharmacy location from the map.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Map</a:t>
            </a:r>
          </a:p>
        </p:txBody>
      </p:sp>
      <p:pic>
        <p:nvPicPr>
          <p:cNvPr id="5" name="Picture 4">
            <a:extLst>
              <a:ext uri="{FF2B5EF4-FFF2-40B4-BE49-F238E27FC236}">
                <a16:creationId xmlns:a16="http://schemas.microsoft.com/office/drawing/2014/main" id="{342DFBE2-BBEE-47C5-B803-291060A47F7F}"/>
              </a:ext>
            </a:extLst>
          </p:cNvPr>
          <p:cNvPicPr>
            <a:picLocks noChangeAspect="1"/>
          </p:cNvPicPr>
          <p:nvPr/>
        </p:nvPicPr>
        <p:blipFill>
          <a:blip r:embed="rId2"/>
          <a:stretch>
            <a:fillRect/>
          </a:stretch>
        </p:blipFill>
        <p:spPr>
          <a:xfrm>
            <a:off x="3459205" y="3047560"/>
            <a:ext cx="3032926" cy="3150642"/>
          </a:xfrm>
          <a:prstGeom prst="rect">
            <a:avLst/>
          </a:prstGeom>
        </p:spPr>
      </p:pic>
    </p:spTree>
    <p:extLst>
      <p:ext uri="{BB962C8B-B14F-4D97-AF65-F5344CB8AC3E}">
        <p14:creationId xmlns:p14="http://schemas.microsoft.com/office/powerpoint/2010/main" val="1821811425"/>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366</TotalTime>
  <Words>410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MediTrack</vt:lpstr>
      <vt:lpstr>MediTrack:</vt:lpstr>
      <vt:lpstr>From the following chart we can easily understand that how helpful will be this application towards us.</vt:lpstr>
      <vt:lpstr>Why this application is different from other existing application?</vt:lpstr>
      <vt:lpstr>Our Mission:</vt:lpstr>
      <vt:lpstr>Flow Chart:</vt:lpstr>
      <vt:lpstr>Features:</vt:lpstr>
      <vt:lpstr>Features:</vt:lpstr>
      <vt:lpstr>Features:</vt:lpstr>
      <vt:lpstr>Required Platforms &amp; Programming Language:</vt:lpstr>
      <vt:lpstr>Limitation: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MediTrack</dc:title>
  <dc:creator>Sazzad Sabbir</dc:creator>
  <cp:lastModifiedBy>HP</cp:lastModifiedBy>
  <cp:revision>32</cp:revision>
  <dcterms:created xsi:type="dcterms:W3CDTF">2020-02-09T14:04:29Z</dcterms:created>
  <dcterms:modified xsi:type="dcterms:W3CDTF">2020-09-25T16:02:49Z</dcterms:modified>
</cp:coreProperties>
</file>