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7"/>
  </p:notesMasterIdLst>
  <p:handoutMasterIdLst>
    <p:handoutMasterId r:id="rId18"/>
  </p:handoutMasterIdLst>
  <p:sldIdLst>
    <p:sldId id="289" r:id="rId5"/>
    <p:sldId id="290" r:id="rId6"/>
    <p:sldId id="264" r:id="rId7"/>
    <p:sldId id="291" r:id="rId8"/>
    <p:sldId id="288" r:id="rId9"/>
    <p:sldId id="261" r:id="rId10"/>
    <p:sldId id="276" r:id="rId11"/>
    <p:sldId id="263" r:id="rId12"/>
    <p:sldId id="283" r:id="rId13"/>
    <p:sldId id="265" r:id="rId14"/>
    <p:sldId id="26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87" r:id="rId19"/>
    <p:sldLayoutId id="2147483689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chicago.org/Public-Safety/Crimes-2001-to-Present/ijzp-q8t2/about_data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68" y="486137"/>
            <a:ext cx="5427584" cy="4331669"/>
          </a:xfrm>
        </p:spPr>
        <p:txBody>
          <a:bodyPr/>
          <a:lstStyle/>
          <a:p>
            <a:r>
              <a:rPr lang="en-US" dirty="0"/>
              <a:t>“Crime in Chicago 2001-present”-</a:t>
            </a:r>
            <a:br>
              <a:rPr lang="en-US" dirty="0"/>
            </a:br>
            <a:r>
              <a:rPr lang="en-US" dirty="0"/>
              <a:t>EDA analysis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presented by:</a:t>
            </a:r>
            <a:br>
              <a:rPr lang="en-US" sz="2000" dirty="0"/>
            </a:br>
            <a:r>
              <a:rPr lang="en-US" sz="2000" dirty="0"/>
              <a:t>Riad Hossain</a:t>
            </a:r>
            <a:br>
              <a:rPr lang="en-US" sz="2000" dirty="0"/>
            </a:br>
            <a:r>
              <a:rPr lang="en-US" sz="2000" dirty="0" err="1"/>
              <a:t>Mahmod</a:t>
            </a:r>
            <a:r>
              <a:rPr lang="en-US" sz="2000" dirty="0"/>
              <a:t> </a:t>
            </a:r>
            <a:r>
              <a:rPr lang="en-US" sz="2000" dirty="0" err="1"/>
              <a:t>besher</a:t>
            </a:r>
            <a:r>
              <a:rPr lang="en-US" sz="2000" dirty="0"/>
              <a:t> </a:t>
            </a:r>
            <a:r>
              <a:rPr lang="en-US" sz="2000" dirty="0" err="1"/>
              <a:t>alrez</a:t>
            </a:r>
            <a:endParaRPr lang="en-US" sz="2000" dirty="0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Arrest Rate for Assault Crimes by Community Area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7EC14C-27A2-3D3E-7BD2-FDDFF7A8570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621161" y="304800"/>
            <a:ext cx="7452852" cy="6274225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269A0-FE27-C013-6ACE-E1661110C3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24548" y="1987669"/>
            <a:ext cx="6974711" cy="429767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Comprehensive analysis revealed key patterns, trends, and correlations in Chicago's crime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Findings inform strategies for enhancing law enforcement, bolstering community safety, and addressing crime challenges.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Data-driven insights serve as a blueprint for crafting effective policies, interventions, and collaborative initiatives to reduce crime rates and foster resilient communities in Chicago.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1C98-336F-859F-C3E6-B90DBCEF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684" y="509286"/>
            <a:ext cx="7415389" cy="5617194"/>
          </a:xfrm>
        </p:spPr>
        <p:txBody>
          <a:bodyPr/>
          <a:lstStyle/>
          <a:p>
            <a:r>
              <a:rPr lang="en-US" sz="4000" dirty="0"/>
              <a:t>Introduction: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1800" dirty="0"/>
              <a:t>We will explore the dataset about crime held in Chicago from 2001 to the present in different fields.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Queries and EDA(exploratory Data Analysis)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1800" dirty="0"/>
              <a:t>To derive meaningful insights from the extensive dataset, informing crime prevention in Chicago.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1" y="2032663"/>
            <a:ext cx="9606897" cy="336524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Obtained from the Chicago Data Portal, provided by the Chicago Police Department, from 2001 to the present.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Comprises 1.76 GB of data, 8.03 million rows, and 22 columns.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Key fields include ID, Case Number, Date, Primary Type, Location Description, Arrest, Domestic, District, Community Area, FBI Code, Year, and Location, facilitating detailed analysis and insights extraction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2ED3-BB07-15C3-4FD6-230E5F85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675967"/>
          </a:xfrm>
        </p:spPr>
        <p:txBody>
          <a:bodyPr/>
          <a:lstStyle/>
          <a:p>
            <a:r>
              <a:rPr lang="en-US" dirty="0"/>
              <a:t>Source and visualization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D4FC-535B-7808-5E1C-856F87AF423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1" y="1209368"/>
            <a:ext cx="10757271" cy="48907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https://data.cityofchicago.org/Public-Safety/Crimes-2001-to-Present/ijzp-q8t2/about_data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C4647-DCDA-B00B-7A9B-59F9256F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0" y="1750142"/>
            <a:ext cx="10747461" cy="47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2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2" y="509286"/>
            <a:ext cx="5075312" cy="5617194"/>
          </a:xfrm>
          <a:noFill/>
        </p:spPr>
        <p:txBody>
          <a:bodyPr anchor="ctr">
            <a:normAutofit/>
          </a:bodyPr>
          <a:lstStyle/>
          <a:p>
            <a:r>
              <a:rPr lang="en-US" sz="4400" dirty="0"/>
              <a:t>Total Number of Incidents by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B7C21-63EF-6506-37E2-385703565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948" y="226142"/>
            <a:ext cx="3865821" cy="62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6"/>
            <a:ext cx="6930838" cy="906186"/>
          </a:xfrm>
          <a:noFill/>
        </p:spPr>
        <p:txBody>
          <a:bodyPr/>
          <a:lstStyle/>
          <a:p>
            <a:r>
              <a:rPr lang="en-US" sz="2800" dirty="0"/>
              <a:t>Distribution of Crime Types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7D3A5-85BF-89AE-BDA9-B36A046C49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93110" y="1179872"/>
            <a:ext cx="5240593" cy="5564558"/>
          </a:xfr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34065"/>
          </a:xfrm>
          <a:noFill/>
        </p:spPr>
        <p:txBody>
          <a:bodyPr anchor="b"/>
          <a:lstStyle/>
          <a:p>
            <a:r>
              <a:rPr lang="en-US" sz="2800" dirty="0"/>
              <a:t>Crime Trends Over the Years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FF3E3-2B29-0A8C-CF60-0FAEB9E5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3" y="1042219"/>
            <a:ext cx="11543072" cy="57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645965" cy="583688"/>
          </a:xfrm>
          <a:noFill/>
        </p:spPr>
        <p:txBody>
          <a:bodyPr/>
          <a:lstStyle/>
          <a:p>
            <a:r>
              <a:rPr lang="en-US" sz="2400" dirty="0"/>
              <a:t>Crime Distribution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8A224-B81F-25C7-A3F7-387DE5541F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" y="1091380"/>
            <a:ext cx="9094839" cy="5401493"/>
          </a:xfrm>
          <a:noFill/>
        </p:spPr>
      </p:pic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9094837" y="-22860"/>
            <a:ext cx="3097161" cy="6903720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1" y="393290"/>
            <a:ext cx="6286942" cy="786581"/>
          </a:xfrm>
          <a:noFill/>
        </p:spPr>
        <p:txBody>
          <a:bodyPr>
            <a:noAutofit/>
          </a:bodyPr>
          <a:lstStyle/>
          <a:p>
            <a:r>
              <a:rPr lang="en-US" sz="2400" dirty="0"/>
              <a:t>Arrest Rate for Narcotics Crimes Over the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endParaRPr lang="en-US" dirty="0"/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9B750-083E-F1B7-FF37-4BF5F267C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9870"/>
            <a:ext cx="11543071" cy="57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{6890A7BC-AD8B-4959-BDA0-75EB6FDDE581}tf22797433_win32</Template>
  <TotalTime>98</TotalTime>
  <Words>269</Words>
  <Application>Microsoft Office PowerPoint</Application>
  <PresentationFormat>Widescreen</PresentationFormat>
  <Paragraphs>32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Univers Condensed Light</vt:lpstr>
      <vt:lpstr>Walbaum Display Light</vt:lpstr>
      <vt:lpstr>Wingdings</vt:lpstr>
      <vt:lpstr>AngleLinesVTI</vt:lpstr>
      <vt:lpstr>“Crime in Chicago 2001-present”- EDA analysis  presented by: Riad Hossain Mahmod besher alrez</vt:lpstr>
      <vt:lpstr>PowerPoint Presentation</vt:lpstr>
      <vt:lpstr>About dataset</vt:lpstr>
      <vt:lpstr>Source and visualization of dataset</vt:lpstr>
      <vt:lpstr>PowerPoint Presentation</vt:lpstr>
      <vt:lpstr>Distribution of Crime Types</vt:lpstr>
      <vt:lpstr>Crime Trends Over the Years</vt:lpstr>
      <vt:lpstr>Crime Distribution by Location</vt:lpstr>
      <vt:lpstr>Arrest Rate for Narcotics Crimes Over the Years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“Crime in Chicago 2001-present”- EDA analysis  presented by: Riad Hossain Mahmod besher alrez</dc:title>
  <dc:creator>Hossain, Riad</dc:creator>
  <cp:lastModifiedBy>Hossain, Riad</cp:lastModifiedBy>
  <cp:revision>1</cp:revision>
  <dcterms:created xsi:type="dcterms:W3CDTF">2024-04-25T17:09:16Z</dcterms:created>
  <dcterms:modified xsi:type="dcterms:W3CDTF">2024-04-25T18:47:25Z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