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2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 HADJ ABDALLAH NADHEM" initials="BHAN" lastIdx="1" clrIdx="0">
    <p:extLst>
      <p:ext uri="{19B8F6BF-5375-455C-9EA6-DF929625EA0E}">
        <p15:presenceInfo xmlns:p15="http://schemas.microsoft.com/office/powerpoint/2012/main" userId="S::nadhem.belhadjabdallah@nabeul.r-iset.tn::dc1a3d15-3866-4175-8807-a123f4d2cf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7" autoAdjust="0"/>
    <p:restoredTop sz="94660"/>
  </p:normalViewPr>
  <p:slideViewPr>
    <p:cSldViewPr>
      <p:cViewPr varScale="1">
        <p:scale>
          <a:sx n="106" d="100"/>
          <a:sy n="106" d="100"/>
        </p:scale>
        <p:origin x="177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0E4EA-37EF-49BB-BF03-A39016A076C3}" type="datetimeFigureOut">
              <a:rPr lang="fr-FR" smtClean="0"/>
              <a:pPr/>
              <a:t>25/11/2024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323C3-81E9-4983-8EEC-5467ED0FE9C4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29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397930-E4BA-42C8-8838-CACE853485B4}" type="datetimeFigureOut">
              <a:rPr lang="fr-FR" smtClean="0"/>
              <a:pPr/>
              <a:t>25/11/2024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22865-4B06-41A6-BFB0-E1D984ADBD9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7770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22865-4B06-41A6-BFB0-E1D984ADBD95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59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22" name="Sous-titr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/>
              <a:t>Cliquez pour modifier le style des sous-titres du masque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4831-8979-472C-8E43-93D80D8A10D6}" type="datetime1">
              <a:rPr lang="fr-FR" smtClean="0"/>
              <a:pPr/>
              <a:t>25/11/2024</a:t>
            </a:fld>
            <a:endParaRPr lang="fr-BE"/>
          </a:p>
        </p:txBody>
      </p:sp>
      <p:sp>
        <p:nvSpPr>
          <p:cNvPr id="20" name="Espace réservé du pied de pag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El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F6-74D7-49FC-9746-215122D684A3}" type="datetime1">
              <a:rPr lang="fr-FR" smtClean="0"/>
              <a:pPr/>
              <a:t>25/11/2024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1B40B-1515-46DF-801F-EEC33CC6BB64}" type="datetime1">
              <a:rPr lang="fr-FR" smtClean="0"/>
              <a:pPr/>
              <a:t>25/11/2024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E67D-53C1-4B44-89D5-75E843DBD07F}" type="datetime1">
              <a:rPr lang="fr-FR" smtClean="0"/>
              <a:pPr/>
              <a:t>25/11/2024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9F53D-BE84-42D0-A707-7325224B0590}" type="datetime1">
              <a:rPr lang="fr-FR" smtClean="0"/>
              <a:pPr/>
              <a:t>25/11/2024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B08D2-E75D-4A3E-80FB-FFD424793682}" type="datetime1">
              <a:rPr lang="fr-FR" smtClean="0"/>
              <a:pPr/>
              <a:t>25/11/2024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3A67-9D52-425D-8BE3-1C539200F71A}" type="datetime1">
              <a:rPr lang="fr-FR" smtClean="0"/>
              <a:pPr/>
              <a:t>25/11/2024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F7798-83AD-424F-8F1D-6EDDB600ABE0}" type="datetime1">
              <a:rPr lang="fr-FR" smtClean="0"/>
              <a:pPr/>
              <a:t>25/11/2024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284D8-56E9-4293-B108-22EBFA0D38C7}" type="datetime1">
              <a:rPr lang="fr-FR" smtClean="0"/>
              <a:pPr/>
              <a:t>25/11/2024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DAA82-C0FA-42AC-ABC3-195EE82B92F1}" type="datetime1">
              <a:rPr lang="fr-FR" smtClean="0"/>
              <a:pPr/>
              <a:t>25/11/2024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21E7-013D-4569-B27D-1DF52E64025C}" type="datetime1">
              <a:rPr lang="fr-FR" smtClean="0"/>
              <a:pPr/>
              <a:t>25/11/2024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C5836-2786-441F-9E4E-3B4C5A220C77}" type="datetime1">
              <a:rPr lang="fr-FR" smtClean="0"/>
              <a:pPr/>
              <a:t>25/11/2024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42483-1F18-4532-BBC7-9ACDA25C34D1}" type="datetime1">
              <a:rPr lang="fr-FR" smtClean="0"/>
              <a:pPr/>
              <a:t>25/11/2024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19B7-BDA1-4FF6-BEF0-A5099F65E1B7}" type="datetime1">
              <a:rPr lang="fr-FR" smtClean="0"/>
              <a:pPr/>
              <a:t>25/11/2024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653D8-5BF5-4272-889B-0622A2793153}" type="datetime1">
              <a:rPr lang="fr-FR" smtClean="0"/>
              <a:pPr/>
              <a:t>25/11/2024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0DF8-641C-42F1-AC7D-2D7846CA4769}" type="datetime1">
              <a:rPr lang="fr-FR" smtClean="0"/>
              <a:pPr/>
              <a:t>25/11/2024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l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83EC-C0E7-40E9-A9E7-289D40FD01A3}" type="datetime1">
              <a:rPr lang="fr-FR" smtClean="0"/>
              <a:pPr/>
              <a:t>25/11/2024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3319-2E36-4E14-8B37-1B1A1A9E5116}" type="datetime1">
              <a:rPr lang="fr-FR" smtClean="0"/>
              <a:pPr/>
              <a:t>25/11/2024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CFBA9-36F7-4647-A59C-392F548A0FB8}" type="datetime1">
              <a:rPr lang="fr-FR" smtClean="0"/>
              <a:pPr/>
              <a:t>25/11/2024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7BC8-0D52-43E8-BDBC-3DD5499F144E}" type="datetime1">
              <a:rPr lang="fr-FR" smtClean="0"/>
              <a:pPr/>
              <a:t>25/11/2024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7CD7-5307-4E5F-8A8E-796E8142C384}" type="datetime1">
              <a:rPr lang="fr-FR" smtClean="0"/>
              <a:pPr/>
              <a:t>25/11/2024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4BB46-EDEF-4F21-9F5C-2B952F4A1961}" type="datetime1">
              <a:rPr lang="fr-FR" smtClean="0"/>
              <a:pPr/>
              <a:t>25/11/2024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9" name="Organigramme : Processu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rganigramme : Processu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cteurs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El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Bouée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Espace réservé du titre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/>
              <a:t>Cliquez pour modifier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24" name="Espace réservé de la date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A93B402-3668-4AE3-AE34-CEDB318B6277}" type="datetime1">
              <a:rPr lang="fr-FR" smtClean="0"/>
              <a:pPr/>
              <a:t>25/11/2024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r-BE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78173-F92D-4414-977A-6E4418ED0945}" type="datetime1">
              <a:rPr lang="fr-FR" smtClean="0"/>
              <a:pPr/>
              <a:t>25/11/2024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65021-AF94-436A-8659-54B82D132264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78986" y="980728"/>
            <a:ext cx="6132942" cy="1320474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err="1"/>
              <a:t>Angular</a:t>
            </a:r>
            <a:r>
              <a:rPr lang="fr-FR" b="1" dirty="0"/>
              <a:t> Framework </a:t>
            </a:r>
            <a:br>
              <a:rPr lang="fr-FR" b="1" dirty="0"/>
            </a:br>
            <a:r>
              <a:rPr lang="fr-FR" b="1" dirty="0"/>
              <a:t>Data </a:t>
            </a:r>
            <a:r>
              <a:rPr lang="fr-FR" b="1" dirty="0" err="1"/>
              <a:t>Binding</a:t>
            </a:r>
            <a:endParaRPr lang="fr-FR" b="1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68B2432-D7DD-48DE-8064-8F5DF4B33AA8}"/>
              </a:ext>
            </a:extLst>
          </p:cNvPr>
          <p:cNvSpPr txBox="1"/>
          <p:nvPr/>
        </p:nvSpPr>
        <p:spPr>
          <a:xfrm>
            <a:off x="2043612" y="4820703"/>
            <a:ext cx="19090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Nadhem</a:t>
            </a:r>
            <a:r>
              <a:rPr lang="fr-FR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Bel Hadj </a:t>
            </a:r>
          </a:p>
          <a:p>
            <a:r>
              <a: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nadhem</a:t>
            </a:r>
            <a:r>
              <a:rPr lang="fr-FR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b@yahoo</a:t>
            </a:r>
            <a:r>
              <a:rPr lang="fr-FR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.com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C9CA8D9-E1DD-44F3-9CB8-E29611D409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02" y="4820703"/>
            <a:ext cx="488399" cy="61552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C895E33-296D-413E-A78E-760B5E87B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12" y="5420002"/>
            <a:ext cx="1000124" cy="66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BCF1D6D8-D203-44B3-B646-8E60F35D0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465" y="5404128"/>
            <a:ext cx="10001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CC3EDD85-EA5A-488E-99E9-9A4D92ACF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783" y="5420002"/>
            <a:ext cx="10731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0B22A103-7DC6-47DB-A114-44B88BD3D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404128"/>
            <a:ext cx="1066800" cy="61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Image 21" descr="Une image contenant texte, signe, dessin, arrêt&#10;&#10;Description générée automatiquement">
            <a:extLst>
              <a:ext uri="{FF2B5EF4-FFF2-40B4-BE49-F238E27FC236}">
                <a16:creationId xmlns:a16="http://schemas.microsoft.com/office/drawing/2014/main" id="{D624B655-3661-49D2-8DD6-4D4432E84B6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29" y="2852936"/>
            <a:ext cx="1685426" cy="1790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03F368-C3D3-4E61-96F6-E957CAB6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Data </a:t>
            </a:r>
            <a:r>
              <a:rPr lang="fr-FR" dirty="0" err="1"/>
              <a:t>Binding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251A1E-4743-4BE7-9267-56E463A4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298" y="1988840"/>
            <a:ext cx="749935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4973" y="219152"/>
            <a:ext cx="7406640" cy="1472184"/>
          </a:xfrm>
        </p:spPr>
        <p:txBody>
          <a:bodyPr/>
          <a:lstStyle/>
          <a:p>
            <a:r>
              <a:rPr lang="fr-FR" dirty="0"/>
              <a:t>Création du Composant Web : </a:t>
            </a:r>
            <a:r>
              <a:rPr lang="fr-FR" dirty="0" err="1"/>
              <a:t>binding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47664" y="2132856"/>
            <a:ext cx="7406640" cy="792088"/>
          </a:xfrm>
        </p:spPr>
        <p:txBody>
          <a:bodyPr>
            <a:normAutofit/>
          </a:bodyPr>
          <a:lstStyle/>
          <a:p>
            <a:r>
              <a:rPr lang="fr-FR" sz="2400" b="1" dirty="0" err="1"/>
              <a:t>ng</a:t>
            </a:r>
            <a:r>
              <a:rPr lang="fr-FR" sz="2400" b="1" dirty="0"/>
              <a:t> </a:t>
            </a:r>
            <a:r>
              <a:rPr lang="fr-FR" sz="2400" b="1" dirty="0" err="1"/>
              <a:t>generate</a:t>
            </a:r>
            <a:r>
              <a:rPr lang="fr-FR" sz="2400" b="1" dirty="0"/>
              <a:t> component binding </a:t>
            </a:r>
            <a:r>
              <a:rPr lang="en-CA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--skip-tests -s </a:t>
            </a: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1414973" y="3058176"/>
            <a:ext cx="6627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--</a:t>
            </a:r>
            <a:r>
              <a:rPr lang="fr-FR" sz="2000" b="1" dirty="0" err="1"/>
              <a:t>skiptests</a:t>
            </a:r>
            <a:r>
              <a:rPr lang="fr-FR" sz="2000" dirty="0"/>
              <a:t>: pour ne pas générer les fichiers de test </a:t>
            </a:r>
            <a:r>
              <a:rPr lang="fr-FR" sz="2000" dirty="0" err="1"/>
              <a:t>spec.ts</a:t>
            </a: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b="1" dirty="0"/>
              <a:t>-s </a:t>
            </a:r>
            <a:r>
              <a:rPr lang="fr-FR" sz="2000" dirty="0"/>
              <a:t>:  pour ne pas générer le fichier .</a:t>
            </a:r>
            <a:r>
              <a:rPr lang="fr-FR" sz="2000" dirty="0" err="1"/>
              <a:t>css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2698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Interpolation </a:t>
            </a:r>
            <a:r>
              <a:rPr lang="fr-FR" dirty="0">
                <a:solidFill>
                  <a:srgbClr val="FF0000"/>
                </a:solidFill>
              </a:rPr>
              <a:t>{{ }}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096832" cy="757064"/>
          </a:xfrm>
        </p:spPr>
        <p:txBody>
          <a:bodyPr>
            <a:normAutofit fontScale="92500"/>
          </a:bodyPr>
          <a:lstStyle/>
          <a:p>
            <a:r>
              <a:rPr lang="fr-FR" dirty="0"/>
              <a:t>Modifier le fichier app.component.html :</a:t>
            </a:r>
          </a:p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49" y="2348880"/>
            <a:ext cx="6000750" cy="1190625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1331640" y="3626532"/>
            <a:ext cx="7096832" cy="75706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dirty="0"/>
              <a:t>Tester : </a:t>
            </a:r>
            <a:r>
              <a:rPr lang="fr-FR" dirty="0" err="1"/>
              <a:t>ng</a:t>
            </a:r>
            <a:r>
              <a:rPr lang="fr-FR" dirty="0"/>
              <a:t> serve</a:t>
            </a:r>
          </a:p>
          <a:p>
            <a:pPr marL="82296" indent="0">
              <a:buFont typeface="Wingdings 2"/>
              <a:buNone/>
            </a:pPr>
            <a:endParaRPr lang="fr-FR" dirty="0"/>
          </a:p>
          <a:p>
            <a:pPr marL="82296" indent="0">
              <a:buFont typeface="Wingdings 2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5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Interpolation </a:t>
            </a:r>
            <a:r>
              <a:rPr lang="fr-FR" dirty="0">
                <a:solidFill>
                  <a:srgbClr val="FF0000"/>
                </a:solidFill>
              </a:rPr>
              <a:t>{{ }}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35608" y="1447800"/>
            <a:ext cx="7096832" cy="757064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Ajouter la variable titre à la classe </a:t>
            </a:r>
            <a:r>
              <a:rPr lang="fr-FR" dirty="0" err="1"/>
              <a:t>BindingComponent</a:t>
            </a:r>
            <a:r>
              <a:rPr lang="fr-FR" dirty="0"/>
              <a:t>, le fichier </a:t>
            </a:r>
            <a:r>
              <a:rPr lang="fr-FR" dirty="0" err="1"/>
              <a:t>binding.component.ts</a:t>
            </a:r>
            <a:r>
              <a:rPr lang="fr-FR" dirty="0"/>
              <a:t> :</a:t>
            </a:r>
          </a:p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331640" y="3626532"/>
            <a:ext cx="7096832" cy="757064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600" dirty="0"/>
              <a:t>Modifier le fichier binding.component.html :</a:t>
            </a:r>
          </a:p>
          <a:p>
            <a:pPr marL="82296" indent="0">
              <a:buFont typeface="Wingdings 2"/>
              <a:buNone/>
            </a:pPr>
            <a:endParaRPr lang="fr-FR" dirty="0"/>
          </a:p>
          <a:p>
            <a:pPr marL="82296" indent="0">
              <a:buFont typeface="Wingdings 2"/>
              <a:buNone/>
            </a:pP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04864"/>
            <a:ext cx="7846260" cy="98864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468" y="4725144"/>
            <a:ext cx="48291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75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Property</a:t>
            </a:r>
            <a:r>
              <a:rPr lang="fr-FR" dirty="0"/>
              <a:t> </a:t>
            </a:r>
            <a:r>
              <a:rPr lang="fr-FR" dirty="0" err="1"/>
              <a:t>Binding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[ 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322696" y="1288703"/>
            <a:ext cx="7497775" cy="730652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Ajouter la variable </a:t>
            </a:r>
            <a:r>
              <a:rPr lang="fr-FR" dirty="0" err="1"/>
              <a:t>status</a:t>
            </a:r>
            <a:r>
              <a:rPr lang="fr-FR" dirty="0"/>
              <a:t> à la classe </a:t>
            </a:r>
            <a:r>
              <a:rPr lang="fr-FR" dirty="0" err="1"/>
              <a:t>BindingComponent</a:t>
            </a:r>
            <a:r>
              <a:rPr lang="fr-FR" dirty="0"/>
              <a:t>, le fichier </a:t>
            </a:r>
            <a:r>
              <a:rPr lang="fr-FR" dirty="0" err="1"/>
              <a:t>binding.component.ts</a:t>
            </a:r>
            <a:r>
              <a:rPr lang="fr-FR" dirty="0"/>
              <a:t> :</a:t>
            </a:r>
          </a:p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318504" y="3645024"/>
            <a:ext cx="7096832" cy="57155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600" dirty="0"/>
              <a:t>Modifier le fichier binding.component.html :</a:t>
            </a:r>
          </a:p>
          <a:p>
            <a:pPr marL="82296" indent="0">
              <a:buFont typeface="Wingdings 2"/>
              <a:buNone/>
            </a:pPr>
            <a:endParaRPr lang="fr-FR" dirty="0"/>
          </a:p>
          <a:p>
            <a:pPr marL="82296" indent="0">
              <a:buFont typeface="Wingdings 2"/>
              <a:buNone/>
            </a:pP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94" y="2019355"/>
            <a:ext cx="6933778" cy="154268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163755"/>
            <a:ext cx="65436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Event </a:t>
            </a:r>
            <a:r>
              <a:rPr lang="fr-FR" dirty="0" err="1"/>
              <a:t>Binding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( 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15873" y="3286640"/>
            <a:ext cx="7497775" cy="730652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Ajouter la méthode changer titre à la classe </a:t>
            </a:r>
            <a:r>
              <a:rPr lang="fr-FR" dirty="0" err="1"/>
              <a:t>BindingComponent</a:t>
            </a:r>
            <a:r>
              <a:rPr lang="fr-FR" dirty="0"/>
              <a:t>, le fichier </a:t>
            </a:r>
            <a:r>
              <a:rPr lang="fr-FR" dirty="0" err="1"/>
              <a:t>binding.component.ts</a:t>
            </a:r>
            <a:r>
              <a:rPr lang="fr-FR" dirty="0"/>
              <a:t> :</a:t>
            </a:r>
          </a:p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331640" y="1131860"/>
            <a:ext cx="7096832" cy="57155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600" dirty="0"/>
              <a:t>Modifier le fichier binding.component.html :</a:t>
            </a:r>
          </a:p>
          <a:p>
            <a:pPr marL="82296" indent="0">
              <a:buFont typeface="Wingdings 2"/>
              <a:buNone/>
            </a:pPr>
            <a:endParaRPr lang="fr-FR" dirty="0"/>
          </a:p>
          <a:p>
            <a:pPr marL="82296" indent="0">
              <a:buFont typeface="Wingdings 2"/>
              <a:buNone/>
            </a:pP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293096"/>
            <a:ext cx="5286375" cy="109537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235" y="1703415"/>
            <a:ext cx="736282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7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Binding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[( )]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331640" y="1196752"/>
            <a:ext cx="7282008" cy="648072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000" dirty="0"/>
              <a:t>Pour pouvoir utiliser la directive </a:t>
            </a:r>
            <a:r>
              <a:rPr lang="fr-FR" sz="2000" dirty="0">
                <a:solidFill>
                  <a:srgbClr val="FF0000"/>
                </a:solidFill>
              </a:rPr>
              <a:t>[(</a:t>
            </a:r>
            <a:r>
              <a:rPr lang="fr-FR" sz="2000" dirty="0" err="1">
                <a:solidFill>
                  <a:srgbClr val="FF0000"/>
                </a:solidFill>
              </a:rPr>
              <a:t>ngModel</a:t>
            </a:r>
            <a:r>
              <a:rPr lang="fr-FR" sz="2000" dirty="0">
                <a:solidFill>
                  <a:srgbClr val="FF0000"/>
                </a:solidFill>
              </a:rPr>
              <a:t>)]</a:t>
            </a:r>
            <a:r>
              <a:rPr lang="fr-FR" sz="2000" dirty="0"/>
              <a:t> , importer le module </a:t>
            </a:r>
            <a:r>
              <a:rPr lang="fr-FR" sz="2000" dirty="0" err="1"/>
              <a:t>FormsModule</a:t>
            </a:r>
            <a:r>
              <a:rPr lang="fr-FR" sz="2000" dirty="0"/>
              <a:t> dans le composant binding:</a:t>
            </a:r>
          </a:p>
          <a:p>
            <a:pPr marL="82296" indent="0">
              <a:buFont typeface="Wingdings 2"/>
              <a:buNone/>
            </a:pPr>
            <a:endParaRPr lang="fr-FR" sz="2400" dirty="0"/>
          </a:p>
          <a:p>
            <a:pPr marL="82296" indent="0">
              <a:buFont typeface="Wingdings 2"/>
              <a:buNone/>
            </a:pPr>
            <a:endParaRPr lang="fr-FR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9F3B4B-0562-DEAF-1B6B-CBB9E6F93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309812"/>
            <a:ext cx="4497939" cy="27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5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Binding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[( )]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115873" y="3539639"/>
            <a:ext cx="7497775" cy="730652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Ajouter la méthode changer titre à la classe </a:t>
            </a:r>
            <a:r>
              <a:rPr lang="fr-FR" dirty="0" err="1"/>
              <a:t>BindingComponent</a:t>
            </a:r>
            <a:r>
              <a:rPr lang="fr-FR" dirty="0"/>
              <a:t>, le fichier </a:t>
            </a:r>
            <a:r>
              <a:rPr lang="fr-FR" dirty="0" err="1"/>
              <a:t>binding.component.ts</a:t>
            </a:r>
            <a:r>
              <a:rPr lang="fr-FR" dirty="0"/>
              <a:t> :</a:t>
            </a:r>
          </a:p>
          <a:p>
            <a:pPr marL="82296" indent="0">
              <a:buNone/>
            </a:pPr>
            <a:endParaRPr lang="fr-FR" dirty="0"/>
          </a:p>
          <a:p>
            <a:pPr marL="82296" indent="0">
              <a:buNone/>
            </a:pPr>
            <a:endParaRPr lang="fr-FR" dirty="0"/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331640" y="1384859"/>
            <a:ext cx="7096832" cy="57155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fr-FR" sz="2600" dirty="0"/>
              <a:t>Modifier le fichier binding.component.html :</a:t>
            </a:r>
          </a:p>
          <a:p>
            <a:pPr marL="82296" indent="0">
              <a:buFont typeface="Wingdings 2"/>
              <a:buNone/>
            </a:pPr>
            <a:endParaRPr lang="fr-FR" dirty="0"/>
          </a:p>
          <a:p>
            <a:pPr marL="82296" indent="0">
              <a:buFont typeface="Wingdings 2"/>
              <a:buNone/>
            </a:pP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014693"/>
            <a:ext cx="5705475" cy="10858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576" y="4564020"/>
            <a:ext cx="4800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55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25169</TotalTime>
  <Words>225</Words>
  <Application>Microsoft Office PowerPoint</Application>
  <PresentationFormat>On-screen Show (4:3)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Gill Sans MT</vt:lpstr>
      <vt:lpstr>Verdana</vt:lpstr>
      <vt:lpstr>Wingdings 2</vt:lpstr>
      <vt:lpstr>Solstice</vt:lpstr>
      <vt:lpstr>Conception personnalisée</vt:lpstr>
      <vt:lpstr>Angular Framework  Data Binding</vt:lpstr>
      <vt:lpstr>Data Binding</vt:lpstr>
      <vt:lpstr>Création du Composant Web : binding</vt:lpstr>
      <vt:lpstr>Interpolation {{ }}</vt:lpstr>
      <vt:lpstr>Interpolation {{ }}</vt:lpstr>
      <vt:lpstr>Property Binding [ ]</vt:lpstr>
      <vt:lpstr>Event Binding ( )</vt:lpstr>
      <vt:lpstr>Two Way Binding [( )]</vt:lpstr>
      <vt:lpstr>Two Way Binding [( )]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Nadhem Bel Hadj Abdallah Technologue en Informatique</dc:title>
  <dc:creator>NADHEM</dc:creator>
  <cp:lastModifiedBy>BEL HADJ ABDALLAH NADHEM</cp:lastModifiedBy>
  <cp:revision>387</cp:revision>
  <dcterms:created xsi:type="dcterms:W3CDTF">2014-02-04T11:35:24Z</dcterms:created>
  <dcterms:modified xsi:type="dcterms:W3CDTF">2024-11-25T10:21:54Z</dcterms:modified>
</cp:coreProperties>
</file>