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8/12/19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17893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Architecture Internship 2019.</a:t>
            </a:r>
            <a:endParaRPr lang="en-US" dirty="0"/>
          </a:p>
        </p:txBody>
      </p:sp>
      <p:sp>
        <p:nvSpPr>
          <p:cNvPr id="3" name="Subtitle 2"/>
          <p:cNvSpPr>
            <a:spLocks noGrp="1"/>
          </p:cNvSpPr>
          <p:nvPr>
            <p:ph type="subTitle" idx="1"/>
          </p:nvPr>
        </p:nvSpPr>
        <p:spPr/>
        <p:txBody>
          <a:bodyPr/>
          <a:lstStyle/>
          <a:p>
            <a:r>
              <a:rPr lang="en-US" dirty="0" smtClean="0"/>
              <a:t>Powered by </a:t>
            </a:r>
            <a:r>
              <a:rPr lang="en-US" dirty="0" err="1" smtClean="0"/>
              <a:t>iHub</a:t>
            </a:r>
            <a:r>
              <a:rPr lang="en-US" dirty="0" smtClean="0"/>
              <a:t>.</a:t>
            </a:r>
            <a:endParaRPr lang="en-US" dirty="0"/>
          </a:p>
        </p:txBody>
      </p:sp>
    </p:spTree>
    <p:extLst>
      <p:ext uri="{BB962C8B-B14F-4D97-AF65-F5344CB8AC3E}">
        <p14:creationId xmlns:p14="http://schemas.microsoft.com/office/powerpoint/2010/main" val="2005721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a:t>
            </a:r>
            <a:endParaRPr lang="en-US" dirty="0"/>
          </a:p>
        </p:txBody>
      </p:sp>
      <p:sp>
        <p:nvSpPr>
          <p:cNvPr id="3" name="Content Placeholder 2"/>
          <p:cNvSpPr>
            <a:spLocks noGrp="1"/>
          </p:cNvSpPr>
          <p:nvPr>
            <p:ph idx="1"/>
          </p:nvPr>
        </p:nvSpPr>
        <p:spPr/>
        <p:txBody>
          <a:bodyPr/>
          <a:lstStyle/>
          <a:p>
            <a:r>
              <a:rPr lang="en-US" dirty="0" smtClean="0"/>
              <a:t>Riad Mohamed			</a:t>
            </a:r>
            <a:r>
              <a:rPr lang="en-US" smtClean="0"/>
              <a:t>	</a:t>
            </a:r>
            <a:r>
              <a:rPr lang="en-US" smtClean="0"/>
              <a:t>15P3089</a:t>
            </a:r>
            <a:endParaRPr lang="en-US" dirty="0" smtClean="0"/>
          </a:p>
          <a:p>
            <a:r>
              <a:rPr lang="en-US" dirty="0"/>
              <a:t>Mahmoud Ahmed </a:t>
            </a:r>
            <a:r>
              <a:rPr lang="en-US" dirty="0" err="1"/>
              <a:t>Raafet</a:t>
            </a:r>
            <a:r>
              <a:rPr lang="en-US" dirty="0" smtClean="0"/>
              <a:t>		</a:t>
            </a:r>
            <a:r>
              <a:rPr lang="is-IS" dirty="0" smtClean="0"/>
              <a:t>14P6027</a:t>
            </a:r>
            <a:r>
              <a:rPr lang="en-US" dirty="0" smtClean="0"/>
              <a:t>	</a:t>
            </a:r>
          </a:p>
          <a:p>
            <a:r>
              <a:rPr lang="en-US" dirty="0" err="1"/>
              <a:t>Habiba</a:t>
            </a:r>
            <a:r>
              <a:rPr lang="en-US" dirty="0"/>
              <a:t> Mahmoud Mohamed</a:t>
            </a:r>
            <a:r>
              <a:rPr lang="en-US" dirty="0" smtClean="0"/>
              <a:t>		</a:t>
            </a:r>
            <a:r>
              <a:rPr lang="is-IS" dirty="0"/>
              <a:t>15P1073</a:t>
            </a:r>
            <a:endParaRPr lang="en-US" dirty="0" smtClean="0"/>
          </a:p>
          <a:p>
            <a:r>
              <a:rPr lang="en-US" dirty="0" err="1"/>
              <a:t>Mennatullah</a:t>
            </a:r>
            <a:r>
              <a:rPr lang="en-US" dirty="0"/>
              <a:t> Mohammed </a:t>
            </a:r>
            <a:r>
              <a:rPr lang="en-US" dirty="0" err="1"/>
              <a:t>Kamel</a:t>
            </a:r>
            <a:r>
              <a:rPr lang="en-US" dirty="0" smtClean="0"/>
              <a:t>	</a:t>
            </a:r>
            <a:r>
              <a:rPr lang="is-IS" dirty="0" smtClean="0"/>
              <a:t>15P6009</a:t>
            </a:r>
            <a:endParaRPr lang="en-US" dirty="0"/>
          </a:p>
        </p:txBody>
      </p:sp>
    </p:spTree>
    <p:extLst>
      <p:ext uri="{BB962C8B-B14F-4D97-AF65-F5344CB8AC3E}">
        <p14:creationId xmlns:p14="http://schemas.microsoft.com/office/powerpoint/2010/main" val="1538860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We chose to have a simplified approach in using Computer Vision and image processing to create the best solution in terms of usability as the user will be able to use the grid without the need to have any additional setup made to the board/grid or the blocks prior to using them.</a:t>
            </a:r>
          </a:p>
          <a:p>
            <a:endParaRPr lang="en-US" dirty="0"/>
          </a:p>
          <a:p>
            <a:r>
              <a:rPr lang="en-US" dirty="0" smtClean="0"/>
              <a:t>The board will have 2 cameras setup to capture the moves made by the user then use python scripts implementing the computer vision techniques using </a:t>
            </a:r>
            <a:r>
              <a:rPr lang="en-US" dirty="0" err="1" smtClean="0"/>
              <a:t>openCV</a:t>
            </a:r>
            <a:r>
              <a:rPr lang="en-US" dirty="0" smtClean="0"/>
              <a:t> library to </a:t>
            </a:r>
            <a:r>
              <a:rPr lang="en-US" dirty="0" err="1" smtClean="0"/>
              <a:t>analyse</a:t>
            </a:r>
            <a:r>
              <a:rPr lang="en-US" dirty="0" smtClean="0"/>
              <a:t> the image and create a model to be displayed on the desktop app.</a:t>
            </a:r>
          </a:p>
          <a:p>
            <a:endParaRPr lang="en-US" dirty="0"/>
          </a:p>
          <a:p>
            <a:r>
              <a:rPr lang="en-US" dirty="0" smtClean="0"/>
              <a:t>The desktop app will apply the architecture rules regarding the blocks.</a:t>
            </a:r>
            <a:endParaRPr lang="en-US" dirty="0"/>
          </a:p>
        </p:txBody>
      </p:sp>
    </p:spTree>
    <p:extLst>
      <p:ext uri="{BB962C8B-B14F-4D97-AF65-F5344CB8AC3E}">
        <p14:creationId xmlns:p14="http://schemas.microsoft.com/office/powerpoint/2010/main" val="121614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1:</a:t>
            </a:r>
            <a:endParaRPr lang="en-US" dirty="0"/>
          </a:p>
        </p:txBody>
      </p:sp>
      <p:sp>
        <p:nvSpPr>
          <p:cNvPr id="3" name="Content Placeholder 2"/>
          <p:cNvSpPr>
            <a:spLocks noGrp="1"/>
          </p:cNvSpPr>
          <p:nvPr>
            <p:ph idx="1"/>
          </p:nvPr>
        </p:nvSpPr>
        <p:spPr/>
        <p:txBody>
          <a:bodyPr/>
          <a:lstStyle/>
          <a:p>
            <a:r>
              <a:rPr lang="en-US" dirty="0" smtClean="0"/>
              <a:t>Stage 1 will deal with basic sample images that we have created only to get the python scripts running and create a model out of a very basic image with very basic moves.</a:t>
            </a:r>
          </a:p>
          <a:p>
            <a:endParaRPr lang="en-US" dirty="0"/>
          </a:p>
          <a:p>
            <a:r>
              <a:rPr lang="en-US" dirty="0" smtClean="0"/>
              <a:t>Output of stage 1 will be basic data structure that will hold the model and basic functionality of the python scripts.</a:t>
            </a:r>
            <a:endParaRPr lang="en-US" dirty="0"/>
          </a:p>
        </p:txBody>
      </p:sp>
    </p:spTree>
    <p:extLst>
      <p:ext uri="{BB962C8B-B14F-4D97-AF65-F5344CB8AC3E}">
        <p14:creationId xmlns:p14="http://schemas.microsoft.com/office/powerpoint/2010/main" val="35405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2:</a:t>
            </a:r>
            <a:endParaRPr lang="en-US" dirty="0"/>
          </a:p>
        </p:txBody>
      </p:sp>
      <p:sp>
        <p:nvSpPr>
          <p:cNvPr id="3" name="Content Placeholder 2"/>
          <p:cNvSpPr>
            <a:spLocks noGrp="1"/>
          </p:cNvSpPr>
          <p:nvPr>
            <p:ph idx="1"/>
          </p:nvPr>
        </p:nvSpPr>
        <p:spPr/>
        <p:txBody>
          <a:bodyPr/>
          <a:lstStyle/>
          <a:p>
            <a:r>
              <a:rPr lang="en-US" dirty="0" smtClean="0"/>
              <a:t>Stage 2 will start to introduce the images coming from the real board and real blocks from the deployment environment, as a result the scripts will become more complicated and the desktop app will be more developed to inhibit the changes coming from the scripts and the more complex model.</a:t>
            </a:r>
          </a:p>
          <a:p>
            <a:endParaRPr lang="en-US" dirty="0"/>
          </a:p>
          <a:p>
            <a:r>
              <a:rPr lang="en-US" dirty="0" smtClean="0"/>
              <a:t>Output of this stage will be the more developed python scripts and the desktop app, both able to work on static images coming from the deployment environment.</a:t>
            </a:r>
            <a:endParaRPr lang="en-US" dirty="0"/>
          </a:p>
        </p:txBody>
      </p:sp>
    </p:spTree>
    <p:extLst>
      <p:ext uri="{BB962C8B-B14F-4D97-AF65-F5344CB8AC3E}">
        <p14:creationId xmlns:p14="http://schemas.microsoft.com/office/powerpoint/2010/main" val="41606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3:</a:t>
            </a:r>
            <a:endParaRPr lang="en-US" dirty="0"/>
          </a:p>
        </p:txBody>
      </p:sp>
      <p:sp>
        <p:nvSpPr>
          <p:cNvPr id="3" name="Content Placeholder 2"/>
          <p:cNvSpPr>
            <a:spLocks noGrp="1"/>
          </p:cNvSpPr>
          <p:nvPr>
            <p:ph idx="1"/>
          </p:nvPr>
        </p:nvSpPr>
        <p:spPr/>
        <p:txBody>
          <a:bodyPr/>
          <a:lstStyle/>
          <a:p>
            <a:r>
              <a:rPr lang="en-US" dirty="0" smtClean="0"/>
              <a:t>Stage 3 will start seeing gathering more images but from a mobile phone or external camera that will be used to get the images of the board as the images are being taken periodically to compare for new moves.</a:t>
            </a:r>
          </a:p>
          <a:p>
            <a:endParaRPr lang="en-US" dirty="0"/>
          </a:p>
          <a:p>
            <a:r>
              <a:rPr lang="en-US" dirty="0" smtClean="0"/>
              <a:t>Output of this stage will upgrading the image collector module as the scripts should remain the same, as well as the desktop app.</a:t>
            </a:r>
            <a:endParaRPr lang="en-US" dirty="0"/>
          </a:p>
        </p:txBody>
      </p:sp>
    </p:spTree>
    <p:extLst>
      <p:ext uri="{BB962C8B-B14F-4D97-AF65-F5344CB8AC3E}">
        <p14:creationId xmlns:p14="http://schemas.microsoft.com/office/powerpoint/2010/main" val="208623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4:</a:t>
            </a:r>
            <a:endParaRPr lang="en-US" dirty="0"/>
          </a:p>
        </p:txBody>
      </p:sp>
      <p:sp>
        <p:nvSpPr>
          <p:cNvPr id="3" name="Content Placeholder 2"/>
          <p:cNvSpPr>
            <a:spLocks noGrp="1"/>
          </p:cNvSpPr>
          <p:nvPr>
            <p:ph idx="1"/>
          </p:nvPr>
        </p:nvSpPr>
        <p:spPr/>
        <p:txBody>
          <a:bodyPr/>
          <a:lstStyle/>
          <a:p>
            <a:r>
              <a:rPr lang="en-US" dirty="0" smtClean="0"/>
              <a:t>Stage 4 will start to introduce android apps that will livestream the board over the internet so we can connect to the livestream and start taking frames from it periodically to compare for new moves.</a:t>
            </a:r>
          </a:p>
          <a:p>
            <a:endParaRPr lang="en-US" dirty="0"/>
          </a:p>
          <a:p>
            <a:r>
              <a:rPr lang="en-US" dirty="0" smtClean="0"/>
              <a:t>Output of this stage will be the python scripts with added networking functionality to connect to the livestream and use frames from it to be used within the python scripts for analysis.</a:t>
            </a:r>
            <a:endParaRPr lang="en-US" dirty="0"/>
          </a:p>
        </p:txBody>
      </p:sp>
    </p:spTree>
    <p:extLst>
      <p:ext uri="{BB962C8B-B14F-4D97-AF65-F5344CB8AC3E}">
        <p14:creationId xmlns:p14="http://schemas.microsoft.com/office/powerpoint/2010/main" val="1286851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007" y="2799907"/>
            <a:ext cx="8596668" cy="1320800"/>
          </a:xfrm>
        </p:spPr>
        <p:txBody>
          <a:bodyPr>
            <a:normAutofit/>
          </a:bodyPr>
          <a:lstStyle/>
          <a:p>
            <a:pPr algn="ctr"/>
            <a:r>
              <a:rPr lang="en-US" sz="7200" dirty="0" smtClean="0"/>
              <a:t>Thank you.</a:t>
            </a:r>
            <a:endParaRPr lang="en-US" sz="7200" dirty="0"/>
          </a:p>
        </p:txBody>
      </p:sp>
    </p:spTree>
    <p:extLst>
      <p:ext uri="{BB962C8B-B14F-4D97-AF65-F5344CB8AC3E}">
        <p14:creationId xmlns:p14="http://schemas.microsoft.com/office/powerpoint/2010/main" val="7034310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TotalTime>
  <Words>408</Words>
  <Application>Microsoft Macintosh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Trebuchet MS</vt:lpstr>
      <vt:lpstr>Wingdings 3</vt:lpstr>
      <vt:lpstr>Arial</vt:lpstr>
      <vt:lpstr>Facet</vt:lpstr>
      <vt:lpstr>Architecture Internship 2019.</vt:lpstr>
      <vt:lpstr>Team Members</vt:lpstr>
      <vt:lpstr>Approach:</vt:lpstr>
      <vt:lpstr>Stage 1:</vt:lpstr>
      <vt:lpstr>Stage 2:</vt:lpstr>
      <vt:lpstr>Stage 3:</vt:lpstr>
      <vt:lpstr>Stage 4:</vt:lpstr>
      <vt:lpstr>Thank you.</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Internship 2019.</dc:title>
  <dc:creator>Riad Mohamed Mohamed Ali Abdalla</dc:creator>
  <cp:lastModifiedBy>Riad Mohamed Mohamed Ali Abdalla</cp:lastModifiedBy>
  <cp:revision>8</cp:revision>
  <dcterms:created xsi:type="dcterms:W3CDTF">2019-08-12T13:31:58Z</dcterms:created>
  <dcterms:modified xsi:type="dcterms:W3CDTF">2019-08-12T14:40:34Z</dcterms:modified>
</cp:coreProperties>
</file>