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50"/>
  </p:normalViewPr>
  <p:slideViewPr>
    <p:cSldViewPr snapToGrid="0" snapToObjects="1">
      <p:cViewPr varScale="1">
        <p:scale>
          <a:sx n="117" d="100"/>
          <a:sy n="11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8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4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6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1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0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4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7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6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5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046" y="1597446"/>
            <a:ext cx="11788048" cy="3048919"/>
          </a:xfrm>
        </p:spPr>
        <p:txBody>
          <a:bodyPr/>
          <a:lstStyle/>
          <a:p>
            <a:r>
              <a:rPr lang="it-IT" smtClean="0"/>
              <a:t>Progetto di ingegneria </a:t>
            </a:r>
            <a:r>
              <a:rPr lang="it-IT" dirty="0" smtClean="0"/>
              <a:t>del software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7465" y="4646365"/>
            <a:ext cx="8676222" cy="1905000"/>
          </a:xfrm>
        </p:spPr>
        <p:txBody>
          <a:bodyPr/>
          <a:lstStyle/>
          <a:p>
            <a:pPr algn="l"/>
            <a:r>
              <a:rPr lang="it-IT" dirty="0" smtClean="0"/>
              <a:t>Gruppo 1:</a:t>
            </a:r>
          </a:p>
          <a:p>
            <a:pPr algn="l"/>
            <a:r>
              <a:rPr lang="it-IT" dirty="0" smtClean="0"/>
              <a:t>El Abiad Riad Eddin</a:t>
            </a:r>
          </a:p>
          <a:p>
            <a:pPr algn="l"/>
            <a:r>
              <a:rPr lang="it-IT" dirty="0" smtClean="0"/>
              <a:t>Terraneo Andrea</a:t>
            </a:r>
          </a:p>
          <a:p>
            <a:pPr algn="l"/>
            <a:r>
              <a:rPr lang="it-IT" dirty="0" smtClean="0"/>
              <a:t>Randazzo Lorenzo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737792" y="4419063"/>
            <a:ext cx="47152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 smtClean="0"/>
              <a:t>Requisiti</a:t>
            </a:r>
            <a:endParaRPr lang="it-IT" sz="66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773231" y="53423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Traccia c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610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5643"/>
          </a:xfrm>
        </p:spPr>
        <p:txBody>
          <a:bodyPr>
            <a:no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it-IT" sz="5400" dirty="0" smtClean="0"/>
              <a:t>FASI DI LAVORO</a:t>
            </a:r>
            <a:endParaRPr lang="it-IT" sz="5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41413" y="3646584"/>
            <a:ext cx="608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400" dirty="0" smtClean="0"/>
              <a:t>SDM (Strategic </a:t>
            </a:r>
            <a:r>
              <a:rPr lang="it-IT" sz="2400" dirty="0" err="1" smtClean="0"/>
              <a:t>Dependency</a:t>
            </a:r>
            <a:r>
              <a:rPr lang="it-IT" sz="2400" dirty="0" smtClean="0"/>
              <a:t> Model)</a:t>
            </a:r>
            <a:endParaRPr lang="it-IT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141413" y="4649118"/>
            <a:ext cx="608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400" dirty="0" smtClean="0"/>
              <a:t>SRM (</a:t>
            </a:r>
            <a:r>
              <a:rPr lang="it-IT" sz="2400" smtClean="0"/>
              <a:t>Strategic </a:t>
            </a:r>
            <a:r>
              <a:rPr lang="en-US" sz="2400" dirty="0" smtClean="0"/>
              <a:t>Relationship</a:t>
            </a:r>
            <a:r>
              <a:rPr lang="it-IT" sz="2400" dirty="0" smtClean="0"/>
              <a:t> Model)</a:t>
            </a:r>
            <a:endParaRPr lang="it-IT" sz="2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141413" y="2736383"/>
            <a:ext cx="4565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400" dirty="0" smtClean="0"/>
              <a:t>Analisi della traccia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4950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5317" y="246043"/>
            <a:ext cx="9905998" cy="646323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Data </a:t>
            </a:r>
            <a:r>
              <a:rPr lang="it-IT" dirty="0" err="1" smtClean="0"/>
              <a:t>dictionary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12192000" cy="42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7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06776" y="609600"/>
            <a:ext cx="10540635" cy="701407"/>
          </a:xfrm>
        </p:spPr>
        <p:txBody>
          <a:bodyPr>
            <a:normAutofit fontScale="90000"/>
          </a:bodyPr>
          <a:lstStyle/>
          <a:p>
            <a:r>
              <a:rPr lang="it-IT" smtClean="0"/>
              <a:t>SDM</a:t>
            </a:r>
            <a:endParaRPr lang="it-IT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735" y="238194"/>
            <a:ext cx="7894342" cy="6360910"/>
          </a:xfrm>
        </p:spPr>
      </p:pic>
    </p:spTree>
    <p:extLst>
      <p:ext uri="{BB962C8B-B14F-4D97-AF65-F5344CB8AC3E}">
        <p14:creationId xmlns:p14="http://schemas.microsoft.com/office/powerpoint/2010/main" val="1796364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13272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Srm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41413" y="1222872"/>
            <a:ext cx="207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Dipendente</a:t>
            </a:r>
            <a:endParaRPr lang="it-IT" sz="2400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97" y="434737"/>
            <a:ext cx="3207919" cy="5737463"/>
          </a:xfrm>
        </p:spPr>
      </p:pic>
    </p:spTree>
    <p:extLst>
      <p:ext uri="{BB962C8B-B14F-4D97-AF65-F5344CB8AC3E}">
        <p14:creationId xmlns:p14="http://schemas.microsoft.com/office/powerpoint/2010/main" val="46578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85997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SRM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70" y="506776"/>
            <a:ext cx="8360994" cy="6026226"/>
          </a:xfrm>
        </p:spPr>
      </p:pic>
      <p:sp>
        <p:nvSpPr>
          <p:cNvPr id="4" name="CasellaDiTesto 3"/>
          <p:cNvSpPr txBox="1"/>
          <p:nvPr/>
        </p:nvSpPr>
        <p:spPr>
          <a:xfrm>
            <a:off x="1141413" y="1090670"/>
            <a:ext cx="227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smtClean="0"/>
              <a:t>Manutentore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718358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850"/>
          </a:xfrm>
        </p:spPr>
        <p:txBody>
          <a:bodyPr>
            <a:normAutofit fontScale="90000"/>
          </a:bodyPr>
          <a:lstStyle/>
          <a:p>
            <a:r>
              <a:rPr lang="it-IT" smtClean="0"/>
              <a:t>SRM </a:t>
            </a:r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52" y="804230"/>
            <a:ext cx="9112293" cy="5420299"/>
          </a:xfrm>
        </p:spPr>
      </p:pic>
      <p:sp>
        <p:nvSpPr>
          <p:cNvPr id="5" name="CasellaDiTesto 4"/>
          <p:cNvSpPr txBox="1"/>
          <p:nvPr/>
        </p:nvSpPr>
        <p:spPr>
          <a:xfrm>
            <a:off x="182946" y="1314450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Amministrazione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061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2424"/>
          </a:xfrm>
        </p:spPr>
        <p:txBody>
          <a:bodyPr>
            <a:normAutofit fontScale="90000"/>
          </a:bodyPr>
          <a:lstStyle/>
          <a:p>
            <a:r>
              <a:rPr lang="it-IT" smtClean="0"/>
              <a:t>srm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20" y="308472"/>
            <a:ext cx="7928738" cy="6175165"/>
          </a:xfrm>
        </p:spPr>
      </p:pic>
      <p:sp>
        <p:nvSpPr>
          <p:cNvPr id="4" name="CasellaDiTesto 3"/>
          <p:cNvSpPr txBox="1"/>
          <p:nvPr/>
        </p:nvSpPr>
        <p:spPr>
          <a:xfrm>
            <a:off x="1141413" y="1189822"/>
            <a:ext cx="161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Cliente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266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281</TotalTime>
  <Words>48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Arial</vt:lpstr>
      <vt:lpstr>Legno</vt:lpstr>
      <vt:lpstr>Progetto di ingegneria del software</vt:lpstr>
      <vt:lpstr>FASI DI LAVORO</vt:lpstr>
      <vt:lpstr>Data dictionary</vt:lpstr>
      <vt:lpstr>SDM</vt:lpstr>
      <vt:lpstr>Srm</vt:lpstr>
      <vt:lpstr>SRM</vt:lpstr>
      <vt:lpstr>SRM </vt:lpstr>
      <vt:lpstr>srm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ingegneria del software</dc:title>
  <dc:creator>Riad Eddin El Abiad</dc:creator>
  <cp:lastModifiedBy>Riad Eddin El Abiad</cp:lastModifiedBy>
  <cp:revision>7</cp:revision>
  <dcterms:created xsi:type="dcterms:W3CDTF">2016-11-10T17:28:22Z</dcterms:created>
  <dcterms:modified xsi:type="dcterms:W3CDTF">2016-11-10T22:17:35Z</dcterms:modified>
</cp:coreProperties>
</file>